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7"/>
  </p:notesMasterIdLst>
  <p:sldIdLst>
    <p:sldId id="309" r:id="rId2"/>
    <p:sldId id="343" r:id="rId3"/>
    <p:sldId id="318" r:id="rId4"/>
    <p:sldId id="345" r:id="rId5"/>
    <p:sldId id="316" r:id="rId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lurina Brodwolf" initials="FB" lastIdx="6" clrIdx="0">
    <p:extLst>
      <p:ext uri="{19B8F6BF-5375-455C-9EA6-DF929625EA0E}">
        <p15:presenceInfo xmlns:p15="http://schemas.microsoft.com/office/powerpoint/2012/main" userId="S::flurina.brodwolf@fernuni.ch::27a7654a-fd5c-4945-a231-f546a0943d9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A600"/>
    <a:srgbClr val="FF8E00"/>
    <a:srgbClr val="FF1D00"/>
    <a:srgbClr val="00BC50"/>
    <a:srgbClr val="00BE50"/>
    <a:srgbClr val="00A250"/>
    <a:srgbClr val="0068FF"/>
    <a:srgbClr val="006EFF"/>
    <a:srgbClr val="0064FA"/>
    <a:srgbClr val="FF3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46"/>
    <p:restoredTop sz="91096"/>
  </p:normalViewPr>
  <p:slideViewPr>
    <p:cSldViewPr snapToGrid="0" snapToObjects="1" showGuides="1">
      <p:cViewPr varScale="1">
        <p:scale>
          <a:sx n="115" d="100"/>
          <a:sy n="115" d="100"/>
        </p:scale>
        <p:origin x="1320" y="200"/>
      </p:cViewPr>
      <p:guideLst>
        <p:guide orient="horz" pos="2205"/>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4T17:00:21.192"/>
    </inkml:context>
    <inkml:brush xml:id="br0">
      <inkml:brushProperty name="width" value="0.05" units="cm"/>
      <inkml:brushProperty name="height" value="0.05" units="cm"/>
      <inkml:brushProperty name="color" value="#FFFFFF"/>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4T17:00:23.175"/>
    </inkml:context>
    <inkml:brush xml:id="br0">
      <inkml:brushProperty name="width" value="0.05" units="cm"/>
      <inkml:brushProperty name="height" value="0.05" units="cm"/>
      <inkml:brushProperty name="color" value="#FFFFFF"/>
    </inkml:brush>
  </inkml:definitions>
  <inkml:trace contextRef="#ctx0" brushRef="#br0">1 0 24575,'3'2'0,"0"-1"0,-2-1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4T17:00:24.221"/>
    </inkml:context>
    <inkml:brush xml:id="br0">
      <inkml:brushProperty name="width" value="0.05" units="cm"/>
      <inkml:brushProperty name="height" value="0.05" units="cm"/>
      <inkml:brushProperty name="color" value="#FFFFFF"/>
    </inkml:brush>
  </inkml:definitions>
  <inkml:trace contextRef="#ctx0" brushRef="#br0">1 1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9-04T17:00:24.692"/>
    </inkml:context>
    <inkml:brush xml:id="br0">
      <inkml:brushProperty name="width" value="0.05" units="cm"/>
      <inkml:brushProperty name="height" value="0.05" units="cm"/>
      <inkml:brushProperty name="color" value="#FFFFFF"/>
    </inkml:brush>
  </inkml:definitions>
  <inkml:trace contextRef="#ctx0" brushRef="#br0">0 0 24575,'0'0'0</inkml:trace>
</inkml:ink>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BDCF5-AF19-DC43-8C7D-8803C7497C02}" type="datetimeFigureOut">
              <a:rPr lang="de-DE" smtClean="0"/>
              <a:t>08.03.25</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BB33DA-ED53-9B45-9966-0DD6A0DFFA65}" type="slidenum">
              <a:rPr lang="de-DE" smtClean="0"/>
              <a:t>‹Nr.›</a:t>
            </a:fld>
            <a:endParaRPr lang="de-DE" dirty="0"/>
          </a:p>
        </p:txBody>
      </p:sp>
    </p:spTree>
    <p:extLst>
      <p:ext uri="{BB962C8B-B14F-4D97-AF65-F5344CB8AC3E}">
        <p14:creationId xmlns:p14="http://schemas.microsoft.com/office/powerpoint/2010/main" val="2745872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74BB33DA-ED53-9B45-9966-0DD6A0DFFA65}" type="slidenum">
              <a:rPr lang="de-DE" smtClean="0"/>
              <a:t>1</a:t>
            </a:fld>
            <a:endParaRPr lang="de-DE" dirty="0"/>
          </a:p>
        </p:txBody>
      </p:sp>
    </p:spTree>
    <p:extLst>
      <p:ext uri="{BB962C8B-B14F-4D97-AF65-F5344CB8AC3E}">
        <p14:creationId xmlns:p14="http://schemas.microsoft.com/office/powerpoint/2010/main" val="56979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p>
        </p:txBody>
      </p:sp>
      <p:sp>
        <p:nvSpPr>
          <p:cNvPr id="4" name="Foliennummernplatzhalter 3"/>
          <p:cNvSpPr>
            <a:spLocks noGrp="1"/>
          </p:cNvSpPr>
          <p:nvPr>
            <p:ph type="sldNum" sz="quarter" idx="5"/>
          </p:nvPr>
        </p:nvSpPr>
        <p:spPr/>
        <p:txBody>
          <a:bodyPr/>
          <a:lstStyle/>
          <a:p>
            <a:fld id="{74BB33DA-ED53-9B45-9966-0DD6A0DFFA65}" type="slidenum">
              <a:rPr lang="de-DE" smtClean="0"/>
              <a:t>3</a:t>
            </a:fld>
            <a:endParaRPr lang="de-DE" dirty="0"/>
          </a:p>
        </p:txBody>
      </p:sp>
    </p:spTree>
    <p:extLst>
      <p:ext uri="{BB962C8B-B14F-4D97-AF65-F5344CB8AC3E}">
        <p14:creationId xmlns:p14="http://schemas.microsoft.com/office/powerpoint/2010/main" val="312301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p>
        </p:txBody>
      </p:sp>
      <p:sp>
        <p:nvSpPr>
          <p:cNvPr id="4" name="Foliennummernplatzhalter 3"/>
          <p:cNvSpPr>
            <a:spLocks noGrp="1"/>
          </p:cNvSpPr>
          <p:nvPr>
            <p:ph type="sldNum" sz="quarter" idx="5"/>
          </p:nvPr>
        </p:nvSpPr>
        <p:spPr/>
        <p:txBody>
          <a:bodyPr/>
          <a:lstStyle/>
          <a:p>
            <a:fld id="{74BB33DA-ED53-9B45-9966-0DD6A0DFFA65}" type="slidenum">
              <a:rPr lang="de-DE" smtClean="0"/>
              <a:t>4</a:t>
            </a:fld>
            <a:endParaRPr lang="de-DE" dirty="0"/>
          </a:p>
        </p:txBody>
      </p:sp>
    </p:spTree>
    <p:extLst>
      <p:ext uri="{BB962C8B-B14F-4D97-AF65-F5344CB8AC3E}">
        <p14:creationId xmlns:p14="http://schemas.microsoft.com/office/powerpoint/2010/main" val="1607139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p>
        </p:txBody>
      </p:sp>
      <p:sp>
        <p:nvSpPr>
          <p:cNvPr id="4" name="Foliennummernplatzhalter 3"/>
          <p:cNvSpPr>
            <a:spLocks noGrp="1"/>
          </p:cNvSpPr>
          <p:nvPr>
            <p:ph type="sldNum" sz="quarter" idx="5"/>
          </p:nvPr>
        </p:nvSpPr>
        <p:spPr/>
        <p:txBody>
          <a:bodyPr/>
          <a:lstStyle/>
          <a:p>
            <a:fld id="{74BB33DA-ED53-9B45-9966-0DD6A0DFFA65}" type="slidenum">
              <a:rPr lang="de-DE" smtClean="0"/>
              <a:t>5</a:t>
            </a:fld>
            <a:endParaRPr lang="de-DE" dirty="0"/>
          </a:p>
        </p:txBody>
      </p:sp>
    </p:spTree>
    <p:extLst>
      <p:ext uri="{BB962C8B-B14F-4D97-AF65-F5344CB8AC3E}">
        <p14:creationId xmlns:p14="http://schemas.microsoft.com/office/powerpoint/2010/main" val="2237557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1.xml"/><Relationship Id="rId1" Type="http://schemas.openxmlformats.org/officeDocument/2006/relationships/slideMaster" Target="../slideMasters/slideMaster1.xml"/><Relationship Id="rId6" Type="http://schemas.openxmlformats.org/officeDocument/2006/relationships/customXml" Target="../ink/ink4.xml"/><Relationship Id="rId5" Type="http://schemas.openxmlformats.org/officeDocument/2006/relationships/customXml" Target="../ink/ink3.xml"/><Relationship Id="rId4" Type="http://schemas.openxmlformats.org/officeDocument/2006/relationships/customXml" Target="../ink/ink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mit leeren Fussleisten">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E79AE91C-1802-CD49-A3C2-6E9DE3069B8E}"/>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itel 1">
            <a:extLst>
              <a:ext uri="{FF2B5EF4-FFF2-40B4-BE49-F238E27FC236}">
                <a16:creationId xmlns:a16="http://schemas.microsoft.com/office/drawing/2014/main" id="{64C947B1-C5CD-FE4A-950A-C702AD5FC63F}"/>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2" name="Titel 1">
            <a:extLst>
              <a:ext uri="{FF2B5EF4-FFF2-40B4-BE49-F238E27FC236}">
                <a16:creationId xmlns:a16="http://schemas.microsoft.com/office/drawing/2014/main" id="{7502B298-A35E-3549-9195-9E7D10F2C79D}"/>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3" name="Inhaltsplatzhalter 2">
            <a:extLst>
              <a:ext uri="{FF2B5EF4-FFF2-40B4-BE49-F238E27FC236}">
                <a16:creationId xmlns:a16="http://schemas.microsoft.com/office/drawing/2014/main" id="{F0C64F9D-7C70-FB43-8FB5-E89ED3049B42}"/>
              </a:ext>
            </a:extLst>
          </p:cNvPr>
          <p:cNvSpPr>
            <a:spLocks noGrp="1"/>
          </p:cNvSpPr>
          <p:nvPr>
            <p:ph idx="1"/>
          </p:nvPr>
        </p:nvSpPr>
        <p:spPr>
          <a:xfrm>
            <a:off x="838200" y="1451728"/>
            <a:ext cx="10515600" cy="4725235"/>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6" name="Datumsplatzhalter 15">
            <a:extLst>
              <a:ext uri="{FF2B5EF4-FFF2-40B4-BE49-F238E27FC236}">
                <a16:creationId xmlns:a16="http://schemas.microsoft.com/office/drawing/2014/main" id="{41AA769E-FE8A-8149-9BD7-74062BB8CA32}"/>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17" name="Fußzeilenplatzhalter 16">
            <a:extLst>
              <a:ext uri="{FF2B5EF4-FFF2-40B4-BE49-F238E27FC236}">
                <a16:creationId xmlns:a16="http://schemas.microsoft.com/office/drawing/2014/main" id="{A985B1BF-80E7-3D46-9FF6-727438037A76}"/>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19" name="Foliennummernplatzhalter 18">
            <a:extLst>
              <a:ext uri="{FF2B5EF4-FFF2-40B4-BE49-F238E27FC236}">
                <a16:creationId xmlns:a16="http://schemas.microsoft.com/office/drawing/2014/main" id="{8100F57E-2D09-2645-B491-D339633B45DD}"/>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
        <p:nvSpPr>
          <p:cNvPr id="5" name="Trapez 4">
            <a:extLst>
              <a:ext uri="{FF2B5EF4-FFF2-40B4-BE49-F238E27FC236}">
                <a16:creationId xmlns:a16="http://schemas.microsoft.com/office/drawing/2014/main" id="{280698DB-51C8-FA46-B65A-4A7700FEDB89}"/>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7" name="Textplatzhalter 6">
            <a:extLst>
              <a:ext uri="{FF2B5EF4-FFF2-40B4-BE49-F238E27FC236}">
                <a16:creationId xmlns:a16="http://schemas.microsoft.com/office/drawing/2014/main" id="{8C1F1FDF-F2AA-4342-A49D-8DF0F0F6230F}"/>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Tree>
    <p:extLst>
      <p:ext uri="{BB962C8B-B14F-4D97-AF65-F5344CB8AC3E}">
        <p14:creationId xmlns:p14="http://schemas.microsoft.com/office/powerpoint/2010/main" val="833033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und Grafik rechts mit Fussleiste">
    <p:spTree>
      <p:nvGrpSpPr>
        <p:cNvPr id="1" name=""/>
        <p:cNvGrpSpPr/>
        <p:nvPr/>
      </p:nvGrpSpPr>
      <p:grpSpPr>
        <a:xfrm>
          <a:off x="0" y="0"/>
          <a:ext cx="0" cy="0"/>
          <a:chOff x="0" y="0"/>
          <a:chExt cx="0" cy="0"/>
        </a:xfrm>
      </p:grpSpPr>
      <p:sp>
        <p:nvSpPr>
          <p:cNvPr id="4" name="Inhaltsplatzhalter 3">
            <a:extLst>
              <a:ext uri="{FF2B5EF4-FFF2-40B4-BE49-F238E27FC236}">
                <a16:creationId xmlns:a16="http://schemas.microsoft.com/office/drawing/2014/main" id="{C03990CD-56DE-3D4A-9B22-2177A0BD673F}"/>
              </a:ext>
            </a:extLst>
          </p:cNvPr>
          <p:cNvSpPr>
            <a:spLocks noGrp="1"/>
          </p:cNvSpPr>
          <p:nvPr>
            <p:ph sz="half" idx="2"/>
          </p:nvPr>
        </p:nvSpPr>
        <p:spPr>
          <a:xfrm>
            <a:off x="5901752" y="1253766"/>
            <a:ext cx="6290248" cy="5102093"/>
          </a:xfrm>
          <a:prstGeom prst="rect">
            <a:avLst/>
          </a:prstGeo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mc:AlternateContent xmlns:mc="http://schemas.openxmlformats.org/markup-compatibility/2006" xmlns:p14="http://schemas.microsoft.com/office/powerpoint/2010/main">
        <mc:Choice Requires="p14">
          <p:contentPart p14:bwMode="auto" r:id="rId2">
            <p14:nvContentPartPr>
              <p14:cNvPr id="2" name="Freihand 1">
                <a:extLst>
                  <a:ext uri="{FF2B5EF4-FFF2-40B4-BE49-F238E27FC236}">
                    <a16:creationId xmlns:a16="http://schemas.microsoft.com/office/drawing/2014/main" id="{DE27C7BF-C323-484E-BD24-A7206FA020CC}"/>
                  </a:ext>
                </a:extLst>
              </p14:cNvPr>
              <p14:cNvContentPartPr/>
              <p14:nvPr userDrawn="1"/>
            </p14:nvContentPartPr>
            <p14:xfrm>
              <a:off x="1749898" y="1425368"/>
              <a:ext cx="360" cy="360"/>
            </p14:xfrm>
          </p:contentPart>
        </mc:Choice>
        <mc:Fallback xmlns="">
          <p:pic>
            <p:nvPicPr>
              <p:cNvPr id="2" name="Freihand 1">
                <a:extLst>
                  <a:ext uri="{FF2B5EF4-FFF2-40B4-BE49-F238E27FC236}">
                    <a16:creationId xmlns:a16="http://schemas.microsoft.com/office/drawing/2014/main" id="{DE27C7BF-C323-484E-BD24-A7206FA020CC}"/>
                  </a:ext>
                </a:extLst>
              </p:cNvPr>
              <p:cNvPicPr/>
              <p:nvPr/>
            </p:nvPicPr>
            <p:blipFill>
              <a:blip r:embed="rId3"/>
              <a:stretch>
                <a:fillRect/>
              </a:stretch>
            </p:blipFill>
            <p:spPr>
              <a:xfrm>
                <a:off x="1740898" y="141672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Freihand 2">
                <a:extLst>
                  <a:ext uri="{FF2B5EF4-FFF2-40B4-BE49-F238E27FC236}">
                    <a16:creationId xmlns:a16="http://schemas.microsoft.com/office/drawing/2014/main" id="{775AF5B7-1978-C24A-9382-96078E8330BB}"/>
                  </a:ext>
                </a:extLst>
              </p14:cNvPr>
              <p14:cNvContentPartPr/>
              <p14:nvPr userDrawn="1"/>
            </p14:nvContentPartPr>
            <p14:xfrm>
              <a:off x="2309338" y="2376848"/>
              <a:ext cx="2880" cy="1080"/>
            </p14:xfrm>
          </p:contentPart>
        </mc:Choice>
        <mc:Fallback xmlns="">
          <p:pic>
            <p:nvPicPr>
              <p:cNvPr id="3" name="Freihand 2">
                <a:extLst>
                  <a:ext uri="{FF2B5EF4-FFF2-40B4-BE49-F238E27FC236}">
                    <a16:creationId xmlns:a16="http://schemas.microsoft.com/office/drawing/2014/main" id="{775AF5B7-1978-C24A-9382-96078E8330BB}"/>
                  </a:ext>
                </a:extLst>
              </p:cNvPr>
              <p:cNvPicPr/>
              <p:nvPr/>
            </p:nvPicPr>
            <p:blipFill>
              <a:blip r:embed="rId3"/>
              <a:stretch>
                <a:fillRect/>
              </a:stretch>
            </p:blipFill>
            <p:spPr>
              <a:xfrm>
                <a:off x="2300698" y="2367848"/>
                <a:ext cx="20520" cy="1872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5" name="Freihand 4">
                <a:extLst>
                  <a:ext uri="{FF2B5EF4-FFF2-40B4-BE49-F238E27FC236}">
                    <a16:creationId xmlns:a16="http://schemas.microsoft.com/office/drawing/2014/main" id="{5D16036B-5B2C-1443-BB61-997CF1CE24DC}"/>
                  </a:ext>
                </a:extLst>
              </p14:cNvPr>
              <p14:cNvContentPartPr/>
              <p14:nvPr userDrawn="1"/>
            </p14:nvContentPartPr>
            <p14:xfrm>
              <a:off x="1708138" y="1982648"/>
              <a:ext cx="360" cy="360"/>
            </p14:xfrm>
          </p:contentPart>
        </mc:Choice>
        <mc:Fallback xmlns="">
          <p:pic>
            <p:nvPicPr>
              <p:cNvPr id="5" name="Freihand 4">
                <a:extLst>
                  <a:ext uri="{FF2B5EF4-FFF2-40B4-BE49-F238E27FC236}">
                    <a16:creationId xmlns:a16="http://schemas.microsoft.com/office/drawing/2014/main" id="{5D16036B-5B2C-1443-BB61-997CF1CE24DC}"/>
                  </a:ext>
                </a:extLst>
              </p:cNvPr>
              <p:cNvPicPr/>
              <p:nvPr/>
            </p:nvPicPr>
            <p:blipFill>
              <a:blip r:embed="rId3"/>
              <a:stretch>
                <a:fillRect/>
              </a:stretch>
            </p:blipFill>
            <p:spPr>
              <a:xfrm>
                <a:off x="1699498" y="197400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4" name="Freihand 13">
                <a:extLst>
                  <a:ext uri="{FF2B5EF4-FFF2-40B4-BE49-F238E27FC236}">
                    <a16:creationId xmlns:a16="http://schemas.microsoft.com/office/drawing/2014/main" id="{8457D1CF-7C34-884F-802D-0F21F5A4A88A}"/>
                  </a:ext>
                </a:extLst>
              </p14:cNvPr>
              <p14:cNvContentPartPr/>
              <p14:nvPr userDrawn="1"/>
            </p14:nvContentPartPr>
            <p14:xfrm>
              <a:off x="1333738" y="1413128"/>
              <a:ext cx="360" cy="360"/>
            </p14:xfrm>
          </p:contentPart>
        </mc:Choice>
        <mc:Fallback xmlns="">
          <p:pic>
            <p:nvPicPr>
              <p:cNvPr id="14" name="Freihand 13">
                <a:extLst>
                  <a:ext uri="{FF2B5EF4-FFF2-40B4-BE49-F238E27FC236}">
                    <a16:creationId xmlns:a16="http://schemas.microsoft.com/office/drawing/2014/main" id="{8457D1CF-7C34-884F-802D-0F21F5A4A88A}"/>
                  </a:ext>
                </a:extLst>
              </p:cNvPr>
              <p:cNvPicPr/>
              <p:nvPr/>
            </p:nvPicPr>
            <p:blipFill>
              <a:blip r:embed="rId3"/>
              <a:stretch>
                <a:fillRect/>
              </a:stretch>
            </p:blipFill>
            <p:spPr>
              <a:xfrm>
                <a:off x="1324738" y="1404128"/>
                <a:ext cx="18000" cy="18000"/>
              </a:xfrm>
              <a:prstGeom prst="rect">
                <a:avLst/>
              </a:prstGeom>
            </p:spPr>
          </p:pic>
        </mc:Fallback>
      </mc:AlternateContent>
      <p:sp>
        <p:nvSpPr>
          <p:cNvPr id="15" name="Inhaltsplatzhalter 2">
            <a:extLst>
              <a:ext uri="{FF2B5EF4-FFF2-40B4-BE49-F238E27FC236}">
                <a16:creationId xmlns:a16="http://schemas.microsoft.com/office/drawing/2014/main" id="{9CC45D4F-AA07-304A-99AD-65F02FA8ADF8}"/>
              </a:ext>
            </a:extLst>
          </p:cNvPr>
          <p:cNvSpPr>
            <a:spLocks noGrp="1"/>
          </p:cNvSpPr>
          <p:nvPr>
            <p:ph sz="half" idx="1"/>
          </p:nvPr>
        </p:nvSpPr>
        <p:spPr>
          <a:xfrm>
            <a:off x="838200" y="1451728"/>
            <a:ext cx="4832038" cy="4725235"/>
          </a:xfrm>
          <a:prstGeom prst="rect">
            <a:avLst/>
          </a:prstGeo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7" name="Rechteck 16">
            <a:extLst>
              <a:ext uri="{FF2B5EF4-FFF2-40B4-BE49-F238E27FC236}">
                <a16:creationId xmlns:a16="http://schemas.microsoft.com/office/drawing/2014/main" id="{E75F6F15-AAD8-3A41-9601-9AA57AFD56AF}"/>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8" name="Titel 1">
            <a:extLst>
              <a:ext uri="{FF2B5EF4-FFF2-40B4-BE49-F238E27FC236}">
                <a16:creationId xmlns:a16="http://schemas.microsoft.com/office/drawing/2014/main" id="{C07835CE-5055-4B45-AC83-1EFB9AD21A8B}"/>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9" name="Trapez 18">
            <a:extLst>
              <a:ext uri="{FF2B5EF4-FFF2-40B4-BE49-F238E27FC236}">
                <a16:creationId xmlns:a16="http://schemas.microsoft.com/office/drawing/2014/main" id="{C089F7C8-0201-5342-A7C8-7A321A51CCF8}"/>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0" name="Textplatzhalter 6">
            <a:extLst>
              <a:ext uri="{FF2B5EF4-FFF2-40B4-BE49-F238E27FC236}">
                <a16:creationId xmlns:a16="http://schemas.microsoft.com/office/drawing/2014/main" id="{8014AB55-3A21-3C4C-BB78-3E66727724CB}"/>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21" name="Titel 1">
            <a:extLst>
              <a:ext uri="{FF2B5EF4-FFF2-40B4-BE49-F238E27FC236}">
                <a16:creationId xmlns:a16="http://schemas.microsoft.com/office/drawing/2014/main" id="{E3DD1BBC-93DA-2A45-AD6E-D919C88D02F5}"/>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22" name="Datumsplatzhalter 15">
            <a:extLst>
              <a:ext uri="{FF2B5EF4-FFF2-40B4-BE49-F238E27FC236}">
                <a16:creationId xmlns:a16="http://schemas.microsoft.com/office/drawing/2014/main" id="{1E39B25F-E8C2-4C4E-A539-A1E9405FB4AF}"/>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23" name="Fußzeilenplatzhalter 16">
            <a:extLst>
              <a:ext uri="{FF2B5EF4-FFF2-40B4-BE49-F238E27FC236}">
                <a16:creationId xmlns:a16="http://schemas.microsoft.com/office/drawing/2014/main" id="{97A4FC59-BF6B-8C4C-9211-1F5D5256C9DE}"/>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24" name="Foliennummernplatzhalter 18">
            <a:extLst>
              <a:ext uri="{FF2B5EF4-FFF2-40B4-BE49-F238E27FC236}">
                <a16:creationId xmlns:a16="http://schemas.microsoft.com/office/drawing/2014/main" id="{52EA208D-40A8-B447-9DC8-7D1E2BC816E9}"/>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1917352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osses Bild mit Fussleis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F0C64F9D-7C70-FB43-8FB5-E89ED3049B42}"/>
              </a:ext>
            </a:extLst>
          </p:cNvPr>
          <p:cNvSpPr>
            <a:spLocks noGrp="1"/>
          </p:cNvSpPr>
          <p:nvPr>
            <p:ph idx="1" hasCustomPrompt="1"/>
          </p:nvPr>
        </p:nvSpPr>
        <p:spPr>
          <a:xfrm>
            <a:off x="838200" y="1253766"/>
            <a:ext cx="10515600" cy="5102093"/>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Bild</a:t>
            </a:r>
          </a:p>
        </p:txBody>
      </p:sp>
      <p:sp>
        <p:nvSpPr>
          <p:cNvPr id="10" name="Rechteck 9">
            <a:extLst>
              <a:ext uri="{FF2B5EF4-FFF2-40B4-BE49-F238E27FC236}">
                <a16:creationId xmlns:a16="http://schemas.microsoft.com/office/drawing/2014/main" id="{5AE11F8D-E0A1-D749-9EEA-C977317E68DC}"/>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BBBEF064-C7CF-A842-B6CD-A1606686D824}"/>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3" name="Trapez 12">
            <a:extLst>
              <a:ext uri="{FF2B5EF4-FFF2-40B4-BE49-F238E27FC236}">
                <a16:creationId xmlns:a16="http://schemas.microsoft.com/office/drawing/2014/main" id="{737766D9-3170-574C-8EE2-CBD2632C5A30}"/>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4" name="Textplatzhalter 6">
            <a:extLst>
              <a:ext uri="{FF2B5EF4-FFF2-40B4-BE49-F238E27FC236}">
                <a16:creationId xmlns:a16="http://schemas.microsoft.com/office/drawing/2014/main" id="{1650647E-0593-1A43-B19B-A8DD0070572F}"/>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5" name="Titel 1">
            <a:extLst>
              <a:ext uri="{FF2B5EF4-FFF2-40B4-BE49-F238E27FC236}">
                <a16:creationId xmlns:a16="http://schemas.microsoft.com/office/drawing/2014/main" id="{4682523D-907D-0B4E-A7C0-1978F3C91EC7}"/>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18" name="Datumsplatzhalter 15">
            <a:extLst>
              <a:ext uri="{FF2B5EF4-FFF2-40B4-BE49-F238E27FC236}">
                <a16:creationId xmlns:a16="http://schemas.microsoft.com/office/drawing/2014/main" id="{FB10123F-5A5E-8547-92A4-6EF4ECAD846E}"/>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20" name="Fußzeilenplatzhalter 16">
            <a:extLst>
              <a:ext uri="{FF2B5EF4-FFF2-40B4-BE49-F238E27FC236}">
                <a16:creationId xmlns:a16="http://schemas.microsoft.com/office/drawing/2014/main" id="{20E39083-ECDE-0F41-A986-CC6DEC00AC3C}"/>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21" name="Foliennummernplatzhalter 18">
            <a:extLst>
              <a:ext uri="{FF2B5EF4-FFF2-40B4-BE49-F238E27FC236}">
                <a16:creationId xmlns:a16="http://schemas.microsoft.com/office/drawing/2014/main" id="{A5A75204-39A7-B94D-AEDD-DBE16433D435}"/>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4227724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 und Inhalt">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23E0603A-AD76-3244-9CE0-D972F8D1ED53}"/>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1" name="Titel 1">
            <a:extLst>
              <a:ext uri="{FF2B5EF4-FFF2-40B4-BE49-F238E27FC236}">
                <a16:creationId xmlns:a16="http://schemas.microsoft.com/office/drawing/2014/main" id="{CDDF9482-E01B-2243-BB29-8A5189706843}"/>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2" name="Trapez 11">
            <a:extLst>
              <a:ext uri="{FF2B5EF4-FFF2-40B4-BE49-F238E27FC236}">
                <a16:creationId xmlns:a16="http://schemas.microsoft.com/office/drawing/2014/main" id="{0D9DA70C-E7BE-544F-A45A-8A0EA33CDC18}"/>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platzhalter 6">
            <a:extLst>
              <a:ext uri="{FF2B5EF4-FFF2-40B4-BE49-F238E27FC236}">
                <a16:creationId xmlns:a16="http://schemas.microsoft.com/office/drawing/2014/main" id="{11E67658-0E54-A847-A6B2-CFF9C5144613}"/>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4" name="Titel 1">
            <a:extLst>
              <a:ext uri="{FF2B5EF4-FFF2-40B4-BE49-F238E27FC236}">
                <a16:creationId xmlns:a16="http://schemas.microsoft.com/office/drawing/2014/main" id="{03C5FA2E-CBFC-4741-806C-00544BD16ACD}"/>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15" name="Datumsplatzhalter 15">
            <a:extLst>
              <a:ext uri="{FF2B5EF4-FFF2-40B4-BE49-F238E27FC236}">
                <a16:creationId xmlns:a16="http://schemas.microsoft.com/office/drawing/2014/main" id="{D17FDE0D-9E50-C445-AAE3-894BA8349934}"/>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18" name="Fußzeilenplatzhalter 16">
            <a:extLst>
              <a:ext uri="{FF2B5EF4-FFF2-40B4-BE49-F238E27FC236}">
                <a16:creationId xmlns:a16="http://schemas.microsoft.com/office/drawing/2014/main" id="{FB0DC1AB-D45D-AA42-A417-E1524776CA35}"/>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20" name="Foliennummernplatzhalter 18">
            <a:extLst>
              <a:ext uri="{FF2B5EF4-FFF2-40B4-BE49-F238E27FC236}">
                <a16:creationId xmlns:a16="http://schemas.microsoft.com/office/drawing/2014/main" id="{E54A0E0C-E0A7-3648-8863-A0C15F98DE3F}"/>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13036747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el und Inhal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F0C64F9D-7C70-FB43-8FB5-E89ED3049B42}"/>
              </a:ext>
            </a:extLst>
          </p:cNvPr>
          <p:cNvSpPr>
            <a:spLocks noGrp="1"/>
          </p:cNvSpPr>
          <p:nvPr>
            <p:ph idx="1"/>
          </p:nvPr>
        </p:nvSpPr>
        <p:spPr>
          <a:xfrm>
            <a:off x="838200" y="1451728"/>
            <a:ext cx="10515600" cy="4725235"/>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9" name="Foliennummernplatzhalter 18">
            <a:extLst>
              <a:ext uri="{FF2B5EF4-FFF2-40B4-BE49-F238E27FC236}">
                <a16:creationId xmlns:a16="http://schemas.microsoft.com/office/drawing/2014/main" id="{8100F57E-2D09-2645-B491-D339633B45DD}"/>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
        <p:nvSpPr>
          <p:cNvPr id="7" name="Rechteck 6">
            <a:extLst>
              <a:ext uri="{FF2B5EF4-FFF2-40B4-BE49-F238E27FC236}">
                <a16:creationId xmlns:a16="http://schemas.microsoft.com/office/drawing/2014/main" id="{2859D2D1-FFD7-0249-AA07-DADF0107E4F0}"/>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Titel 1">
            <a:extLst>
              <a:ext uri="{FF2B5EF4-FFF2-40B4-BE49-F238E27FC236}">
                <a16:creationId xmlns:a16="http://schemas.microsoft.com/office/drawing/2014/main" id="{F518CD49-575F-3B4C-BA45-58402E64D57E}"/>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9" name="Trapez 8">
            <a:extLst>
              <a:ext uri="{FF2B5EF4-FFF2-40B4-BE49-F238E27FC236}">
                <a16:creationId xmlns:a16="http://schemas.microsoft.com/office/drawing/2014/main" id="{B03D0A43-AA4E-2143-B1F0-D4B33EDF91C7}"/>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 name="Textplatzhalter 6">
            <a:extLst>
              <a:ext uri="{FF2B5EF4-FFF2-40B4-BE49-F238E27FC236}">
                <a16:creationId xmlns:a16="http://schemas.microsoft.com/office/drawing/2014/main" id="{CAAAF861-795F-314F-A422-19CE10D5B202}"/>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Tree>
    <p:extLst>
      <p:ext uri="{BB962C8B-B14F-4D97-AF65-F5344CB8AC3E}">
        <p14:creationId xmlns:p14="http://schemas.microsoft.com/office/powerpoint/2010/main" val="23374519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gleich mit Fussleiste">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EB8E40ED-52A9-F444-AC3E-C32F05F97C95}"/>
              </a:ext>
            </a:extLst>
          </p:cNvPr>
          <p:cNvSpPr>
            <a:spLocks noGrp="1"/>
          </p:cNvSpPr>
          <p:nvPr>
            <p:ph type="body" idx="1"/>
          </p:nvPr>
        </p:nvSpPr>
        <p:spPr>
          <a:xfrm>
            <a:off x="839788" y="1451728"/>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4" name="Inhaltsplatzhalter 3">
            <a:extLst>
              <a:ext uri="{FF2B5EF4-FFF2-40B4-BE49-F238E27FC236}">
                <a16:creationId xmlns:a16="http://schemas.microsoft.com/office/drawing/2014/main" id="{582254E9-2F36-284D-AE24-14E98EBAFF7A}"/>
              </a:ext>
            </a:extLst>
          </p:cNvPr>
          <p:cNvSpPr>
            <a:spLocks noGrp="1"/>
          </p:cNvSpPr>
          <p:nvPr>
            <p:ph sz="half" idx="2"/>
          </p:nvPr>
        </p:nvSpPr>
        <p:spPr>
          <a:xfrm>
            <a:off x="839788" y="2275640"/>
            <a:ext cx="5157787" cy="3914023"/>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5BB5FAA2-757B-A34A-8B00-493F5486BAFE}"/>
              </a:ext>
            </a:extLst>
          </p:cNvPr>
          <p:cNvSpPr>
            <a:spLocks noGrp="1"/>
          </p:cNvSpPr>
          <p:nvPr>
            <p:ph type="body" sz="quarter" idx="3"/>
          </p:nvPr>
        </p:nvSpPr>
        <p:spPr>
          <a:xfrm>
            <a:off x="6172200" y="1451728"/>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881CE2E-E27F-DA49-AB86-95D7BA93E1CB}"/>
              </a:ext>
            </a:extLst>
          </p:cNvPr>
          <p:cNvSpPr>
            <a:spLocks noGrp="1"/>
          </p:cNvSpPr>
          <p:nvPr>
            <p:ph sz="quarter" idx="4"/>
          </p:nvPr>
        </p:nvSpPr>
        <p:spPr>
          <a:xfrm>
            <a:off x="6172200" y="2275640"/>
            <a:ext cx="5183188" cy="3914023"/>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5" name="Rechteck 14">
            <a:extLst>
              <a:ext uri="{FF2B5EF4-FFF2-40B4-BE49-F238E27FC236}">
                <a16:creationId xmlns:a16="http://schemas.microsoft.com/office/drawing/2014/main" id="{B735975B-9DAA-8446-8F02-EFB10EE84913}"/>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6" name="Titel 1">
            <a:extLst>
              <a:ext uri="{FF2B5EF4-FFF2-40B4-BE49-F238E27FC236}">
                <a16:creationId xmlns:a16="http://schemas.microsoft.com/office/drawing/2014/main" id="{24857BFA-01EE-8B49-867B-E6AE00BEA596}"/>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7" name="Trapez 16">
            <a:extLst>
              <a:ext uri="{FF2B5EF4-FFF2-40B4-BE49-F238E27FC236}">
                <a16:creationId xmlns:a16="http://schemas.microsoft.com/office/drawing/2014/main" id="{0A01A6A2-2CE9-DE44-A23B-F449D0FA220A}"/>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8" name="Textplatzhalter 6">
            <a:extLst>
              <a:ext uri="{FF2B5EF4-FFF2-40B4-BE49-F238E27FC236}">
                <a16:creationId xmlns:a16="http://schemas.microsoft.com/office/drawing/2014/main" id="{F0E9D40A-FF52-144D-A9BE-F8832D4C5C6A}"/>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9" name="Titel 1">
            <a:extLst>
              <a:ext uri="{FF2B5EF4-FFF2-40B4-BE49-F238E27FC236}">
                <a16:creationId xmlns:a16="http://schemas.microsoft.com/office/drawing/2014/main" id="{78B44932-0CF0-CB49-8EB9-583F9F4D1ED8}"/>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20" name="Datumsplatzhalter 15">
            <a:extLst>
              <a:ext uri="{FF2B5EF4-FFF2-40B4-BE49-F238E27FC236}">
                <a16:creationId xmlns:a16="http://schemas.microsoft.com/office/drawing/2014/main" id="{ACFC13F1-9317-714C-9680-E69CE1F0FCFD}"/>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21" name="Fußzeilenplatzhalter 16">
            <a:extLst>
              <a:ext uri="{FF2B5EF4-FFF2-40B4-BE49-F238E27FC236}">
                <a16:creationId xmlns:a16="http://schemas.microsoft.com/office/drawing/2014/main" id="{3FA7FB34-EF30-9145-80C7-6C430E7D0D05}"/>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22" name="Foliennummernplatzhalter 18">
            <a:extLst>
              <a:ext uri="{FF2B5EF4-FFF2-40B4-BE49-F238E27FC236}">
                <a16:creationId xmlns:a16="http://schemas.microsoft.com/office/drawing/2014/main" id="{2169750B-115D-F240-98F0-FBC995863E34}"/>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1114103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tandar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F0C64F9D-7C70-FB43-8FB5-E89ED3049B42}"/>
              </a:ext>
            </a:extLst>
          </p:cNvPr>
          <p:cNvSpPr>
            <a:spLocks noGrp="1"/>
          </p:cNvSpPr>
          <p:nvPr>
            <p:ph idx="1"/>
          </p:nvPr>
        </p:nvSpPr>
        <p:spPr>
          <a:xfrm>
            <a:off x="838200" y="1451728"/>
            <a:ext cx="10515600" cy="5303303"/>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Rechteck 5">
            <a:extLst>
              <a:ext uri="{FF2B5EF4-FFF2-40B4-BE49-F238E27FC236}">
                <a16:creationId xmlns:a16="http://schemas.microsoft.com/office/drawing/2014/main" id="{E760FF8B-C750-7341-B2BF-5D5A6B7F2085}"/>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7" name="Titel 1">
            <a:extLst>
              <a:ext uri="{FF2B5EF4-FFF2-40B4-BE49-F238E27FC236}">
                <a16:creationId xmlns:a16="http://schemas.microsoft.com/office/drawing/2014/main" id="{E0ACFA7F-0774-114D-A4AB-831C9B7D21EB}"/>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8" name="Trapez 7">
            <a:extLst>
              <a:ext uri="{FF2B5EF4-FFF2-40B4-BE49-F238E27FC236}">
                <a16:creationId xmlns:a16="http://schemas.microsoft.com/office/drawing/2014/main" id="{C2725C66-9D1F-BA4C-865F-B2650D365250}"/>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6">
            <a:extLst>
              <a:ext uri="{FF2B5EF4-FFF2-40B4-BE49-F238E27FC236}">
                <a16:creationId xmlns:a16="http://schemas.microsoft.com/office/drawing/2014/main" id="{2878243B-B98E-7846-886F-EDBCAB2C8D8B}"/>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0" name="Foliennummernplatzhalter 18">
            <a:extLst>
              <a:ext uri="{FF2B5EF4-FFF2-40B4-BE49-F238E27FC236}">
                <a16:creationId xmlns:a16="http://schemas.microsoft.com/office/drawing/2014/main" id="{D4013906-F492-7D4A-AC81-E5A73663DB50}"/>
              </a:ext>
            </a:extLst>
          </p:cNvPr>
          <p:cNvSpPr>
            <a:spLocks noGrp="1"/>
          </p:cNvSpPr>
          <p:nvPr>
            <p:ph type="sldNum" sz="quarter" idx="16"/>
          </p:nvPr>
        </p:nvSpPr>
        <p:spPr>
          <a:xfrm>
            <a:off x="11576806" y="6389906"/>
            <a:ext cx="540391"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3847163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Zwei_Inhal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5EACF052-4194-D04B-87FD-229A3A756C67}"/>
              </a:ext>
            </a:extLst>
          </p:cNvPr>
          <p:cNvSpPr>
            <a:spLocks noGrp="1"/>
          </p:cNvSpPr>
          <p:nvPr>
            <p:ph sz="half" idx="1"/>
          </p:nvPr>
        </p:nvSpPr>
        <p:spPr>
          <a:xfrm>
            <a:off x="838200" y="1451728"/>
            <a:ext cx="5181600" cy="5303303"/>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E8E27081-CE58-ED42-AB99-018A11842035}"/>
              </a:ext>
            </a:extLst>
          </p:cNvPr>
          <p:cNvSpPr>
            <a:spLocks noGrp="1"/>
          </p:cNvSpPr>
          <p:nvPr>
            <p:ph sz="half" idx="2"/>
          </p:nvPr>
        </p:nvSpPr>
        <p:spPr>
          <a:xfrm>
            <a:off x="6172200" y="1451728"/>
            <a:ext cx="5181600" cy="5303303"/>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Rechteck 8">
            <a:extLst>
              <a:ext uri="{FF2B5EF4-FFF2-40B4-BE49-F238E27FC236}">
                <a16:creationId xmlns:a16="http://schemas.microsoft.com/office/drawing/2014/main" id="{EE0DDF43-2A48-FF41-84D8-8480BB67628C}"/>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 name="Titel 1">
            <a:extLst>
              <a:ext uri="{FF2B5EF4-FFF2-40B4-BE49-F238E27FC236}">
                <a16:creationId xmlns:a16="http://schemas.microsoft.com/office/drawing/2014/main" id="{000F5102-F053-AA46-988F-037247681FEF}"/>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1" name="Trapez 10">
            <a:extLst>
              <a:ext uri="{FF2B5EF4-FFF2-40B4-BE49-F238E27FC236}">
                <a16:creationId xmlns:a16="http://schemas.microsoft.com/office/drawing/2014/main" id="{27B2F276-08A1-B641-9D5A-2ABB77FC3B46}"/>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extplatzhalter 6">
            <a:extLst>
              <a:ext uri="{FF2B5EF4-FFF2-40B4-BE49-F238E27FC236}">
                <a16:creationId xmlns:a16="http://schemas.microsoft.com/office/drawing/2014/main" id="{14F22C76-D620-604B-89FC-23A510DA6111}"/>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3" name="Foliennummernplatzhalter 18">
            <a:extLst>
              <a:ext uri="{FF2B5EF4-FFF2-40B4-BE49-F238E27FC236}">
                <a16:creationId xmlns:a16="http://schemas.microsoft.com/office/drawing/2014/main" id="{7C5F0B53-D0F0-074D-B095-F0964E5993EC}"/>
              </a:ext>
            </a:extLst>
          </p:cNvPr>
          <p:cNvSpPr>
            <a:spLocks noGrp="1"/>
          </p:cNvSpPr>
          <p:nvPr>
            <p:ph type="sldNum" sz="quarter" idx="16"/>
          </p:nvPr>
        </p:nvSpPr>
        <p:spPr>
          <a:xfrm>
            <a:off x="11576806" y="6389906"/>
            <a:ext cx="540391"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2367421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und Grafik rechts">
    <p:spTree>
      <p:nvGrpSpPr>
        <p:cNvPr id="1" name=""/>
        <p:cNvGrpSpPr/>
        <p:nvPr/>
      </p:nvGrpSpPr>
      <p:grpSpPr>
        <a:xfrm>
          <a:off x="0" y="0"/>
          <a:ext cx="0" cy="0"/>
          <a:chOff x="0" y="0"/>
          <a:chExt cx="0" cy="0"/>
        </a:xfrm>
      </p:grpSpPr>
      <p:sp>
        <p:nvSpPr>
          <p:cNvPr id="4" name="Inhaltsplatzhalter 3">
            <a:extLst>
              <a:ext uri="{FF2B5EF4-FFF2-40B4-BE49-F238E27FC236}">
                <a16:creationId xmlns:a16="http://schemas.microsoft.com/office/drawing/2014/main" id="{C03990CD-56DE-3D4A-9B22-2177A0BD673F}"/>
              </a:ext>
            </a:extLst>
          </p:cNvPr>
          <p:cNvSpPr>
            <a:spLocks noGrp="1"/>
          </p:cNvSpPr>
          <p:nvPr>
            <p:ph sz="half" idx="2"/>
          </p:nvPr>
        </p:nvSpPr>
        <p:spPr>
          <a:xfrm>
            <a:off x="5901752" y="1253766"/>
            <a:ext cx="6290248" cy="5604234"/>
          </a:xfrm>
          <a:prstGeom prst="rect">
            <a:avLst/>
          </a:prstGeo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4" name="Inhaltsplatzhalter 2">
            <a:extLst>
              <a:ext uri="{FF2B5EF4-FFF2-40B4-BE49-F238E27FC236}">
                <a16:creationId xmlns:a16="http://schemas.microsoft.com/office/drawing/2014/main" id="{1A4A4658-15BD-9842-8EDA-55D62CE6D22C}"/>
              </a:ext>
            </a:extLst>
          </p:cNvPr>
          <p:cNvSpPr>
            <a:spLocks noGrp="1"/>
          </p:cNvSpPr>
          <p:nvPr>
            <p:ph sz="half" idx="1"/>
          </p:nvPr>
        </p:nvSpPr>
        <p:spPr>
          <a:xfrm>
            <a:off x="838200" y="1451728"/>
            <a:ext cx="4832758" cy="5269747"/>
          </a:xfrm>
          <a:prstGeom prst="rect">
            <a:avLst/>
          </a:prstGeo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7" name="Rechteck 6">
            <a:extLst>
              <a:ext uri="{FF2B5EF4-FFF2-40B4-BE49-F238E27FC236}">
                <a16:creationId xmlns:a16="http://schemas.microsoft.com/office/drawing/2014/main" id="{629DF8A0-7212-9B42-BF30-F57C47615364}"/>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Titel 1">
            <a:extLst>
              <a:ext uri="{FF2B5EF4-FFF2-40B4-BE49-F238E27FC236}">
                <a16:creationId xmlns:a16="http://schemas.microsoft.com/office/drawing/2014/main" id="{1570CDF4-AAE8-8B42-A1BB-3CE70B6AEA33}"/>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9" name="Trapez 8">
            <a:extLst>
              <a:ext uri="{FF2B5EF4-FFF2-40B4-BE49-F238E27FC236}">
                <a16:creationId xmlns:a16="http://schemas.microsoft.com/office/drawing/2014/main" id="{7651B89B-0E54-D440-8351-C0FE5567A34D}"/>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 name="Textplatzhalter 6">
            <a:extLst>
              <a:ext uri="{FF2B5EF4-FFF2-40B4-BE49-F238E27FC236}">
                <a16:creationId xmlns:a16="http://schemas.microsoft.com/office/drawing/2014/main" id="{75099EB4-907E-0E41-BBB2-8EA8C538C728}"/>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1" name="Foliennummernplatzhalter 18">
            <a:extLst>
              <a:ext uri="{FF2B5EF4-FFF2-40B4-BE49-F238E27FC236}">
                <a16:creationId xmlns:a16="http://schemas.microsoft.com/office/drawing/2014/main" id="{C8309975-CEE3-9244-9C0C-3602B94A120D}"/>
              </a:ext>
            </a:extLst>
          </p:cNvPr>
          <p:cNvSpPr>
            <a:spLocks noGrp="1"/>
          </p:cNvSpPr>
          <p:nvPr>
            <p:ph type="sldNum" sz="quarter" idx="16"/>
          </p:nvPr>
        </p:nvSpPr>
        <p:spPr>
          <a:xfrm>
            <a:off x="11576806" y="6389906"/>
            <a:ext cx="540391"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36418577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Grosses Bi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F0C64F9D-7C70-FB43-8FB5-E89ED3049B42}"/>
              </a:ext>
            </a:extLst>
          </p:cNvPr>
          <p:cNvSpPr>
            <a:spLocks noGrp="1"/>
          </p:cNvSpPr>
          <p:nvPr>
            <p:ph idx="1" hasCustomPrompt="1"/>
          </p:nvPr>
        </p:nvSpPr>
        <p:spPr>
          <a:xfrm>
            <a:off x="838200" y="1253766"/>
            <a:ext cx="10515600" cy="5604234"/>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Bild</a:t>
            </a:r>
          </a:p>
        </p:txBody>
      </p:sp>
      <p:sp>
        <p:nvSpPr>
          <p:cNvPr id="5" name="Rechteck 4">
            <a:extLst>
              <a:ext uri="{FF2B5EF4-FFF2-40B4-BE49-F238E27FC236}">
                <a16:creationId xmlns:a16="http://schemas.microsoft.com/office/drawing/2014/main" id="{FB8002D7-6A7B-2E4C-A946-50BD063C6FF0}"/>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Titel 1">
            <a:extLst>
              <a:ext uri="{FF2B5EF4-FFF2-40B4-BE49-F238E27FC236}">
                <a16:creationId xmlns:a16="http://schemas.microsoft.com/office/drawing/2014/main" id="{D9D3D54D-EFE2-A84E-A7BE-02BB16855F5D}"/>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7" name="Trapez 6">
            <a:extLst>
              <a:ext uri="{FF2B5EF4-FFF2-40B4-BE49-F238E27FC236}">
                <a16:creationId xmlns:a16="http://schemas.microsoft.com/office/drawing/2014/main" id="{906C4FF1-D038-2C4A-A084-80320057CC08}"/>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Textplatzhalter 6">
            <a:extLst>
              <a:ext uri="{FF2B5EF4-FFF2-40B4-BE49-F238E27FC236}">
                <a16:creationId xmlns:a16="http://schemas.microsoft.com/office/drawing/2014/main" id="{FF880E6E-9623-0949-A25C-C3ACF351DB8A}"/>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9" name="Foliennummernplatzhalter 18">
            <a:extLst>
              <a:ext uri="{FF2B5EF4-FFF2-40B4-BE49-F238E27FC236}">
                <a16:creationId xmlns:a16="http://schemas.microsoft.com/office/drawing/2014/main" id="{A04109C2-1D03-5043-A927-DCBE6DBA392A}"/>
              </a:ext>
            </a:extLst>
          </p:cNvPr>
          <p:cNvSpPr>
            <a:spLocks noGrp="1"/>
          </p:cNvSpPr>
          <p:nvPr>
            <p:ph type="sldNum" sz="quarter" idx="16"/>
          </p:nvPr>
        </p:nvSpPr>
        <p:spPr>
          <a:xfrm>
            <a:off x="11576806" y="6389906"/>
            <a:ext cx="540391"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29216871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3" name="Textplatzhalter 2">
            <a:extLst>
              <a:ext uri="{FF2B5EF4-FFF2-40B4-BE49-F238E27FC236}">
                <a16:creationId xmlns:a16="http://schemas.microsoft.com/office/drawing/2014/main" id="{EB8E40ED-52A9-F444-AC3E-C32F05F97C95}"/>
              </a:ext>
            </a:extLst>
          </p:cNvPr>
          <p:cNvSpPr>
            <a:spLocks noGrp="1"/>
          </p:cNvSpPr>
          <p:nvPr>
            <p:ph type="body" idx="1"/>
          </p:nvPr>
        </p:nvSpPr>
        <p:spPr>
          <a:xfrm>
            <a:off x="839788" y="1451728"/>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a:t>Mastertextformat bearbeiten</a:t>
            </a:r>
          </a:p>
        </p:txBody>
      </p:sp>
      <p:sp>
        <p:nvSpPr>
          <p:cNvPr id="4" name="Inhaltsplatzhalter 3">
            <a:extLst>
              <a:ext uri="{FF2B5EF4-FFF2-40B4-BE49-F238E27FC236}">
                <a16:creationId xmlns:a16="http://schemas.microsoft.com/office/drawing/2014/main" id="{582254E9-2F36-284D-AE24-14E98EBAFF7A}"/>
              </a:ext>
            </a:extLst>
          </p:cNvPr>
          <p:cNvSpPr>
            <a:spLocks noGrp="1"/>
          </p:cNvSpPr>
          <p:nvPr>
            <p:ph sz="half" idx="2"/>
          </p:nvPr>
        </p:nvSpPr>
        <p:spPr>
          <a:xfrm>
            <a:off x="839788" y="2275640"/>
            <a:ext cx="5157787" cy="4479391"/>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5BB5FAA2-757B-A34A-8B00-493F5486BAFE}"/>
              </a:ext>
            </a:extLst>
          </p:cNvPr>
          <p:cNvSpPr>
            <a:spLocks noGrp="1"/>
          </p:cNvSpPr>
          <p:nvPr>
            <p:ph type="body" sz="quarter" idx="3"/>
          </p:nvPr>
        </p:nvSpPr>
        <p:spPr>
          <a:xfrm>
            <a:off x="6172200" y="1451728"/>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881CE2E-E27F-DA49-AB86-95D7BA93E1CB}"/>
              </a:ext>
            </a:extLst>
          </p:cNvPr>
          <p:cNvSpPr>
            <a:spLocks noGrp="1"/>
          </p:cNvSpPr>
          <p:nvPr>
            <p:ph sz="quarter" idx="4"/>
          </p:nvPr>
        </p:nvSpPr>
        <p:spPr>
          <a:xfrm>
            <a:off x="6172200" y="2275640"/>
            <a:ext cx="5183188" cy="4479391"/>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9" name="Foliennummernplatzhalter 18">
            <a:extLst>
              <a:ext uri="{FF2B5EF4-FFF2-40B4-BE49-F238E27FC236}">
                <a16:creationId xmlns:a16="http://schemas.microsoft.com/office/drawing/2014/main" id="{7E83E6FF-4CF6-8647-B472-D582BA34B4CF}"/>
              </a:ext>
            </a:extLst>
          </p:cNvPr>
          <p:cNvSpPr>
            <a:spLocks noGrp="1"/>
          </p:cNvSpPr>
          <p:nvPr>
            <p:ph type="sldNum" sz="quarter" idx="16"/>
          </p:nvPr>
        </p:nvSpPr>
        <p:spPr>
          <a:xfrm>
            <a:off x="11576806" y="6389906"/>
            <a:ext cx="540391" cy="365125"/>
          </a:xfrm>
          <a:prstGeom prst="rect">
            <a:avLst/>
          </a:prstGeom>
        </p:spPr>
        <p:txBody>
          <a:bodyPr/>
          <a:lstStyle>
            <a:lvl1pPr>
              <a:defRPr b="0" i="0">
                <a:solidFill>
                  <a:schemeClr val="tx1"/>
                </a:solidFill>
                <a:latin typeface="Aileron Thin" pitchFamily="2" charset="77"/>
              </a:defRPr>
            </a:lvl1pPr>
          </a:lstStyle>
          <a:p>
            <a:fld id="{54574887-32C3-6C4F-9095-F77E3818B1E5}" type="slidenum">
              <a:rPr lang="de-DE" smtClean="0"/>
              <a:pPr/>
              <a:t>‹Nr.›</a:t>
            </a:fld>
            <a:endParaRPr lang="de-DE" dirty="0"/>
          </a:p>
        </p:txBody>
      </p:sp>
      <p:sp>
        <p:nvSpPr>
          <p:cNvPr id="11" name="Rechteck 10">
            <a:extLst>
              <a:ext uri="{FF2B5EF4-FFF2-40B4-BE49-F238E27FC236}">
                <a16:creationId xmlns:a16="http://schemas.microsoft.com/office/drawing/2014/main" id="{90E78884-BDA6-294D-92D0-810BE728EB2F}"/>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7AB4EC94-36A6-E14C-9BE7-BF6AE54EBB1B}"/>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3" name="Trapez 12">
            <a:extLst>
              <a:ext uri="{FF2B5EF4-FFF2-40B4-BE49-F238E27FC236}">
                <a16:creationId xmlns:a16="http://schemas.microsoft.com/office/drawing/2014/main" id="{B6384E4B-E472-FC41-B6CC-533092004F4E}"/>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4" name="Textplatzhalter 6">
            <a:extLst>
              <a:ext uri="{FF2B5EF4-FFF2-40B4-BE49-F238E27FC236}">
                <a16:creationId xmlns:a16="http://schemas.microsoft.com/office/drawing/2014/main" id="{DA69610B-2984-E843-8775-8245184BDD32}"/>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Tree>
    <p:extLst>
      <p:ext uri="{BB962C8B-B14F-4D97-AF65-F5344CB8AC3E}">
        <p14:creationId xmlns:p14="http://schemas.microsoft.com/office/powerpoint/2010/main" val="2857038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mit Fussleiste">
    <p:spTree>
      <p:nvGrpSpPr>
        <p:cNvPr id="1" name=""/>
        <p:cNvGrpSpPr/>
        <p:nvPr/>
      </p:nvGrpSpPr>
      <p:grpSpPr>
        <a:xfrm>
          <a:off x="0" y="0"/>
          <a:ext cx="0" cy="0"/>
          <a:chOff x="0" y="0"/>
          <a:chExt cx="0" cy="0"/>
        </a:xfrm>
      </p:grpSpPr>
      <p:sp>
        <p:nvSpPr>
          <p:cNvPr id="9" name="Titel 1">
            <a:extLst>
              <a:ext uri="{FF2B5EF4-FFF2-40B4-BE49-F238E27FC236}">
                <a16:creationId xmlns:a16="http://schemas.microsoft.com/office/drawing/2014/main" id="{64C947B1-C5CD-FE4A-950A-C702AD5FC63F}"/>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3" name="Inhaltsplatzhalter 2">
            <a:extLst>
              <a:ext uri="{FF2B5EF4-FFF2-40B4-BE49-F238E27FC236}">
                <a16:creationId xmlns:a16="http://schemas.microsoft.com/office/drawing/2014/main" id="{F0C64F9D-7C70-FB43-8FB5-E89ED3049B42}"/>
              </a:ext>
            </a:extLst>
          </p:cNvPr>
          <p:cNvSpPr>
            <a:spLocks noGrp="1"/>
          </p:cNvSpPr>
          <p:nvPr>
            <p:ph idx="1"/>
          </p:nvPr>
        </p:nvSpPr>
        <p:spPr>
          <a:xfrm>
            <a:off x="838200" y="1451728"/>
            <a:ext cx="10515600" cy="4725235"/>
          </a:xfrm>
          <a:prstGeom prst="rect">
            <a:avLst/>
          </a:prstGeom>
        </p:spPr>
        <p:txBody>
          <a:bodyPr/>
          <a:lstStyle>
            <a:lvl1pPr>
              <a:defRPr b="0" i="0">
                <a:latin typeface="Aileron" pitchFamily="2" charset="77"/>
                <a:ea typeface="Helvetica Neue" panose="02000503000000020004" pitchFamily="2" charset="0"/>
                <a:cs typeface="Helvetica Neue" panose="02000503000000020004" pitchFamily="2" charset="0"/>
              </a:defRPr>
            </a:lvl1pPr>
            <a:lvl2pPr>
              <a:defRPr b="0" i="0">
                <a:latin typeface="Aileron" pitchFamily="2" charset="77"/>
                <a:ea typeface="Helvetica Neue" panose="02000503000000020004" pitchFamily="2" charset="0"/>
                <a:cs typeface="Helvetica Neue" panose="02000503000000020004" pitchFamily="2" charset="0"/>
              </a:defRPr>
            </a:lvl2pPr>
            <a:lvl3pPr>
              <a:defRPr b="0" i="0">
                <a:latin typeface="Aileron" pitchFamily="2" charset="77"/>
                <a:ea typeface="Helvetica Neue" panose="02000503000000020004" pitchFamily="2" charset="0"/>
                <a:cs typeface="Helvetica Neue" panose="02000503000000020004" pitchFamily="2" charset="0"/>
              </a:defRPr>
            </a:lvl3pPr>
            <a:lvl4pPr>
              <a:defRPr b="0" i="0">
                <a:latin typeface="Aileron" pitchFamily="2" charset="77"/>
                <a:ea typeface="Helvetica Neue" panose="02000503000000020004" pitchFamily="2" charset="0"/>
                <a:cs typeface="Helvetica Neue" panose="02000503000000020004" pitchFamily="2" charset="0"/>
              </a:defRPr>
            </a:lvl4pPr>
            <a:lvl5pPr>
              <a:defRPr b="0" i="0">
                <a:latin typeface="Aileron" pitchFamily="2" charset="77"/>
                <a:ea typeface="Helvetica Neue" panose="02000503000000020004" pitchFamily="2" charset="0"/>
                <a:cs typeface="Helvetica Neue" panose="02000503000000020004" pitchFamily="2" charset="0"/>
              </a:defRPr>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6" name="Datumsplatzhalter 15">
            <a:extLst>
              <a:ext uri="{FF2B5EF4-FFF2-40B4-BE49-F238E27FC236}">
                <a16:creationId xmlns:a16="http://schemas.microsoft.com/office/drawing/2014/main" id="{41AA769E-FE8A-8149-9BD7-74062BB8CA32}"/>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17" name="Fußzeilenplatzhalter 16">
            <a:extLst>
              <a:ext uri="{FF2B5EF4-FFF2-40B4-BE49-F238E27FC236}">
                <a16:creationId xmlns:a16="http://schemas.microsoft.com/office/drawing/2014/main" id="{A985B1BF-80E7-3D46-9FF6-727438037A76}"/>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19" name="Foliennummernplatzhalter 18">
            <a:extLst>
              <a:ext uri="{FF2B5EF4-FFF2-40B4-BE49-F238E27FC236}">
                <a16:creationId xmlns:a16="http://schemas.microsoft.com/office/drawing/2014/main" id="{8100F57E-2D09-2645-B491-D339633B45DD}"/>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
        <p:nvSpPr>
          <p:cNvPr id="11" name="Rechteck 10">
            <a:extLst>
              <a:ext uri="{FF2B5EF4-FFF2-40B4-BE49-F238E27FC236}">
                <a16:creationId xmlns:a16="http://schemas.microsoft.com/office/drawing/2014/main" id="{6A1C2755-CD1A-5941-9AC1-3D5CD52E5473}"/>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itel 1">
            <a:extLst>
              <a:ext uri="{FF2B5EF4-FFF2-40B4-BE49-F238E27FC236}">
                <a16:creationId xmlns:a16="http://schemas.microsoft.com/office/drawing/2014/main" id="{BBB3A9DC-3438-B24A-8DD8-C03FF4C9706B}"/>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3" name="Trapez 12">
            <a:extLst>
              <a:ext uri="{FF2B5EF4-FFF2-40B4-BE49-F238E27FC236}">
                <a16:creationId xmlns:a16="http://schemas.microsoft.com/office/drawing/2014/main" id="{C3F53A23-8A5F-AA4E-8B0D-CFDC8C9AB356}"/>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4" name="Textplatzhalter 6">
            <a:extLst>
              <a:ext uri="{FF2B5EF4-FFF2-40B4-BE49-F238E27FC236}">
                <a16:creationId xmlns:a16="http://schemas.microsoft.com/office/drawing/2014/main" id="{819E9FFA-0D4F-424A-868B-3CF7D9FC3B6A}"/>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Tree>
    <p:extLst>
      <p:ext uri="{BB962C8B-B14F-4D97-AF65-F5344CB8AC3E}">
        <p14:creationId xmlns:p14="http://schemas.microsoft.com/office/powerpoint/2010/main" val="28141038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79548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pic>
        <p:nvPicPr>
          <p:cNvPr id="6" name="Grafik 5" descr="Ein Bild, das Baum, draußen, Wald, Nachthimmel enthält.&#10;&#10;Automatisch generierte Beschreibung">
            <a:extLst>
              <a:ext uri="{FF2B5EF4-FFF2-40B4-BE49-F238E27FC236}">
                <a16:creationId xmlns:a16="http://schemas.microsoft.com/office/drawing/2014/main" id="{1BD44662-B0A6-214D-9295-761A999E875A}"/>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0" name="Untertitel 2">
            <a:extLst>
              <a:ext uri="{FF2B5EF4-FFF2-40B4-BE49-F238E27FC236}">
                <a16:creationId xmlns:a16="http://schemas.microsoft.com/office/drawing/2014/main" id="{4BF3316A-F927-D74D-9663-BD1DF37AA255}"/>
              </a:ext>
            </a:extLst>
          </p:cNvPr>
          <p:cNvSpPr txBox="1">
            <a:spLocks/>
          </p:cNvSpPr>
          <p:nvPr userDrawn="1"/>
        </p:nvSpPr>
        <p:spPr>
          <a:xfrm>
            <a:off x="1524000" y="1122364"/>
            <a:ext cx="9144000" cy="2387600"/>
          </a:xfrm>
          <a:prstGeom prst="rect">
            <a:avLst/>
          </a:prstGeom>
          <a:gradFill>
            <a:gsLst>
              <a:gs pos="0">
                <a:srgbClr val="FFA600">
                  <a:alpha val="35000"/>
                </a:srgbClr>
              </a:gs>
              <a:gs pos="99000">
                <a:srgbClr val="FF8E00">
                  <a:alpha val="25000"/>
                </a:srgbClr>
              </a:gs>
            </a:gsLst>
            <a:lin ang="5400000" scaled="1"/>
          </a:gradFill>
        </p:spPr>
        <p:txBody>
          <a:bodyPr vert="horz" lIns="91440" tIns="45720" rIns="91440" bIns="45720" rtlCol="0" anchor="ctr">
            <a:noAutofit/>
          </a:bodyPr>
          <a:lstStyle>
            <a:lvl1pPr marL="0" indent="0" algn="r" defTabSz="914400" rtl="0" eaLnBrk="1" latinLnBrk="0" hangingPunct="1">
              <a:lnSpc>
                <a:spcPct val="125000"/>
              </a:lnSpc>
              <a:spcBef>
                <a:spcPts val="1000"/>
              </a:spcBef>
              <a:buFont typeface="Arial" panose="020B0604020202020204" pitchFamily="34" charset="0"/>
              <a:buNone/>
              <a:defRPr lang="de-DE" sz="16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38163" indent="0" algn="l">
              <a:lnSpc>
                <a:spcPct val="90000"/>
              </a:lnSpc>
              <a:spcBef>
                <a:spcPts val="0"/>
              </a:spcBef>
              <a:tabLst/>
            </a:pPr>
            <a:r>
              <a:rPr lang="de-CH" sz="3600" b="1" i="0" dirty="0">
                <a:latin typeface="Aileron Heavy" pitchFamily="2" charset="77"/>
              </a:rPr>
              <a:t>Creating the World: </a:t>
            </a:r>
          </a:p>
          <a:p>
            <a:pPr marL="538163" indent="0" algn="l">
              <a:lnSpc>
                <a:spcPct val="90000"/>
              </a:lnSpc>
              <a:spcBef>
                <a:spcPts val="0"/>
              </a:spcBef>
              <a:tabLst/>
            </a:pPr>
            <a:r>
              <a:rPr lang="de-CH" sz="3600" b="1" i="0" dirty="0">
                <a:latin typeface="Aileron Heavy" pitchFamily="2" charset="77"/>
              </a:rPr>
              <a:t>Grafik, Design und Animation in 3D</a:t>
            </a:r>
          </a:p>
        </p:txBody>
      </p:sp>
      <p:sp>
        <p:nvSpPr>
          <p:cNvPr id="17" name="Untertitel 2">
            <a:extLst>
              <a:ext uri="{FF2B5EF4-FFF2-40B4-BE49-F238E27FC236}">
                <a16:creationId xmlns:a16="http://schemas.microsoft.com/office/drawing/2014/main" id="{BBEA37C6-D1AA-0C4B-BBD4-FE6080C54AEB}"/>
              </a:ext>
            </a:extLst>
          </p:cNvPr>
          <p:cNvSpPr txBox="1">
            <a:spLocks/>
          </p:cNvSpPr>
          <p:nvPr userDrawn="1"/>
        </p:nvSpPr>
        <p:spPr>
          <a:xfrm>
            <a:off x="1524000" y="3940402"/>
            <a:ext cx="9144000" cy="1795234"/>
          </a:xfrm>
          <a:prstGeom prst="rect">
            <a:avLst/>
          </a:prstGeom>
          <a:gradFill>
            <a:gsLst>
              <a:gs pos="0">
                <a:srgbClr val="006EFF">
                  <a:alpha val="25000"/>
                </a:srgbClr>
              </a:gs>
              <a:gs pos="0">
                <a:srgbClr val="0064FA">
                  <a:alpha val="25000"/>
                </a:srgbClr>
              </a:gs>
            </a:gsLst>
            <a:lin ang="5400000" scaled="1"/>
          </a:gradFill>
        </p:spPr>
        <p:txBody>
          <a:bodyPr vert="horz" lIns="91440" tIns="45720" rIns="91440" bIns="45720" rtlCol="0" anchor="ctr">
            <a:noAutofit/>
          </a:bodyPr>
          <a:lstStyle>
            <a:lvl1pPr marL="0" indent="0" algn="r" defTabSz="914400" rtl="0" eaLnBrk="1" latinLnBrk="0" hangingPunct="1">
              <a:lnSpc>
                <a:spcPct val="125000"/>
              </a:lnSpc>
              <a:spcBef>
                <a:spcPts val="1000"/>
              </a:spcBef>
              <a:buFont typeface="Arial" panose="020B0604020202020204" pitchFamily="34" charset="0"/>
              <a:buNone/>
              <a:defRPr lang="de-DE" sz="16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38163" indent="0" algn="r">
              <a:lnSpc>
                <a:spcPct val="150000"/>
              </a:lnSpc>
              <a:spcBef>
                <a:spcPts val="0"/>
              </a:spcBef>
              <a:tabLst/>
            </a:pPr>
            <a:r>
              <a:rPr lang="de-CH" sz="1800" b="1" i="0" dirty="0">
                <a:latin typeface="Aileron Heavy" pitchFamily="2" charset="77"/>
              </a:rPr>
              <a:t>Prof. Dr. Fred Mast</a:t>
            </a:r>
          </a:p>
          <a:p>
            <a:pPr marL="538163" indent="0" algn="r">
              <a:lnSpc>
                <a:spcPct val="150000"/>
              </a:lnSpc>
              <a:spcBef>
                <a:spcPts val="0"/>
              </a:spcBef>
              <a:tabLst/>
            </a:pPr>
            <a:r>
              <a:rPr lang="de-CH" sz="1800" b="1" i="0" dirty="0">
                <a:latin typeface="Aileron Heavy" pitchFamily="2" charset="77"/>
              </a:rPr>
              <a:t>M. Sc. Michael Rihs</a:t>
            </a:r>
          </a:p>
          <a:p>
            <a:pPr marL="538163" indent="0" algn="r">
              <a:lnSpc>
                <a:spcPct val="150000"/>
              </a:lnSpc>
              <a:spcBef>
                <a:spcPts val="0"/>
              </a:spcBef>
              <a:tabLst/>
            </a:pPr>
            <a:r>
              <a:rPr lang="de-CH" sz="1800" b="1" i="0" dirty="0">
                <a:latin typeface="Aileron Heavy" pitchFamily="2" charset="77"/>
              </a:rPr>
              <a:t>B. Sc. Flurina Brodwolf</a:t>
            </a:r>
          </a:p>
          <a:p>
            <a:pPr marL="538163" indent="0" algn="r">
              <a:lnSpc>
                <a:spcPct val="150000"/>
              </a:lnSpc>
              <a:spcBef>
                <a:spcPts val="0"/>
              </a:spcBef>
              <a:tabLst/>
            </a:pPr>
            <a:r>
              <a:rPr lang="de-CH" sz="1800" b="1" i="0" dirty="0">
                <a:latin typeface="Aileron Heavy" pitchFamily="2" charset="77"/>
              </a:rPr>
              <a:t>B. Sc. Romina Schmid</a:t>
            </a:r>
          </a:p>
        </p:txBody>
      </p:sp>
    </p:spTree>
    <p:extLst>
      <p:ext uri="{BB962C8B-B14F-4D97-AF65-F5344CB8AC3E}">
        <p14:creationId xmlns:p14="http://schemas.microsoft.com/office/powerpoint/2010/main" val="19017387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folie mit Thema">
    <p:spTree>
      <p:nvGrpSpPr>
        <p:cNvPr id="1" name=""/>
        <p:cNvGrpSpPr/>
        <p:nvPr/>
      </p:nvGrpSpPr>
      <p:grpSpPr>
        <a:xfrm>
          <a:off x="0" y="0"/>
          <a:ext cx="0" cy="0"/>
          <a:chOff x="0" y="0"/>
          <a:chExt cx="0" cy="0"/>
        </a:xfrm>
      </p:grpSpPr>
      <p:pic>
        <p:nvPicPr>
          <p:cNvPr id="6" name="Grafik 5" descr="Ein Bild, das Baum, draußen, Wald, Nachthimmel enthält.&#10;&#10;Automatisch generierte Beschreibung">
            <a:extLst>
              <a:ext uri="{FF2B5EF4-FFF2-40B4-BE49-F238E27FC236}">
                <a16:creationId xmlns:a16="http://schemas.microsoft.com/office/drawing/2014/main" id="{1BD44662-B0A6-214D-9295-761A999E875A}"/>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Untertitel 2">
            <a:extLst>
              <a:ext uri="{FF2B5EF4-FFF2-40B4-BE49-F238E27FC236}">
                <a16:creationId xmlns:a16="http://schemas.microsoft.com/office/drawing/2014/main" id="{913E24BC-8DEF-FA44-8382-48A7CF463E39}"/>
              </a:ext>
            </a:extLst>
          </p:cNvPr>
          <p:cNvSpPr txBox="1">
            <a:spLocks/>
          </p:cNvSpPr>
          <p:nvPr userDrawn="1"/>
        </p:nvSpPr>
        <p:spPr>
          <a:xfrm>
            <a:off x="1524000" y="1122364"/>
            <a:ext cx="9144000" cy="2387600"/>
          </a:xfrm>
          <a:prstGeom prst="rect">
            <a:avLst/>
          </a:prstGeom>
          <a:gradFill>
            <a:gsLst>
              <a:gs pos="0">
                <a:srgbClr val="FFA600">
                  <a:alpha val="35000"/>
                </a:srgbClr>
              </a:gs>
              <a:gs pos="99000">
                <a:srgbClr val="FF8E00">
                  <a:alpha val="25000"/>
                </a:srgbClr>
              </a:gs>
            </a:gsLst>
            <a:lin ang="5400000" scaled="1"/>
          </a:gradFill>
        </p:spPr>
        <p:txBody>
          <a:bodyPr vert="horz" lIns="91440" tIns="45720" rIns="91440" bIns="45720" rtlCol="0" anchor="ctr">
            <a:noAutofit/>
          </a:bodyPr>
          <a:lstStyle>
            <a:lvl1pPr marL="0" indent="0" algn="r" defTabSz="914400" rtl="0" eaLnBrk="1" latinLnBrk="0" hangingPunct="1">
              <a:lnSpc>
                <a:spcPct val="125000"/>
              </a:lnSpc>
              <a:spcBef>
                <a:spcPts val="1000"/>
              </a:spcBef>
              <a:buFont typeface="Arial" panose="020B0604020202020204" pitchFamily="34" charset="0"/>
              <a:buNone/>
              <a:defRPr lang="de-DE" sz="16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38163" indent="0" algn="l">
              <a:lnSpc>
                <a:spcPct val="90000"/>
              </a:lnSpc>
              <a:spcBef>
                <a:spcPts val="0"/>
              </a:spcBef>
              <a:tabLst/>
            </a:pPr>
            <a:r>
              <a:rPr lang="de-CH" sz="2800" b="1" i="0" dirty="0">
                <a:latin typeface="Aileron Heavy" pitchFamily="2" charset="77"/>
              </a:rPr>
              <a:t>Creating the World: </a:t>
            </a:r>
          </a:p>
          <a:p>
            <a:pPr marL="538163" indent="0" algn="l">
              <a:lnSpc>
                <a:spcPct val="90000"/>
              </a:lnSpc>
              <a:spcBef>
                <a:spcPts val="0"/>
              </a:spcBef>
              <a:tabLst/>
            </a:pPr>
            <a:r>
              <a:rPr lang="de-CH" sz="2800" b="1" i="0" dirty="0">
                <a:latin typeface="Aileron Heavy" pitchFamily="2" charset="77"/>
              </a:rPr>
              <a:t>Grafik, Design und Animation in 3D</a:t>
            </a:r>
          </a:p>
          <a:p>
            <a:pPr marL="538163" indent="0" algn="l">
              <a:lnSpc>
                <a:spcPct val="90000"/>
              </a:lnSpc>
              <a:spcBef>
                <a:spcPts val="0"/>
              </a:spcBef>
              <a:tabLst/>
            </a:pPr>
            <a:endParaRPr lang="de-CH" sz="3600" b="1" i="0" dirty="0">
              <a:latin typeface="Aileron Heavy" pitchFamily="2" charset="77"/>
            </a:endParaRPr>
          </a:p>
          <a:p>
            <a:pPr marL="538163" indent="0" algn="l">
              <a:lnSpc>
                <a:spcPct val="90000"/>
              </a:lnSpc>
              <a:spcBef>
                <a:spcPts val="0"/>
              </a:spcBef>
              <a:tabLst/>
            </a:pPr>
            <a:endParaRPr lang="de-CH" sz="3600" b="1" i="0" dirty="0">
              <a:latin typeface="Aileron Heavy" pitchFamily="2" charset="77"/>
            </a:endParaRPr>
          </a:p>
        </p:txBody>
      </p:sp>
      <p:sp>
        <p:nvSpPr>
          <p:cNvPr id="3" name="Textplatzhalter 2">
            <a:extLst>
              <a:ext uri="{FF2B5EF4-FFF2-40B4-BE49-F238E27FC236}">
                <a16:creationId xmlns:a16="http://schemas.microsoft.com/office/drawing/2014/main" id="{42A06A7A-CC05-F64D-8E7F-483FF3EC2362}"/>
              </a:ext>
            </a:extLst>
          </p:cNvPr>
          <p:cNvSpPr>
            <a:spLocks noGrp="1"/>
          </p:cNvSpPr>
          <p:nvPr>
            <p:ph type="body" sz="quarter" idx="10" hasCustomPrompt="1"/>
          </p:nvPr>
        </p:nvSpPr>
        <p:spPr>
          <a:xfrm>
            <a:off x="1524000" y="2330245"/>
            <a:ext cx="9144000" cy="1179718"/>
          </a:xfrm>
        </p:spPr>
        <p:txBody>
          <a:bodyPr anchor="ctr">
            <a:normAutofit/>
          </a:bodyPr>
          <a:lstStyle>
            <a:lvl1pPr marL="536575" indent="0">
              <a:buNone/>
              <a:tabLst/>
              <a:defRPr sz="3600" b="1" i="0">
                <a:solidFill>
                  <a:schemeClr val="bg1"/>
                </a:solidFill>
                <a:latin typeface="Aileron Heavy" pitchFamily="2" charset="77"/>
              </a:defRPr>
            </a:lvl1pPr>
          </a:lstStyle>
          <a:p>
            <a:pPr lvl="0"/>
            <a:r>
              <a:rPr lang="de-DE" dirty="0"/>
              <a:t>Thema eingeben</a:t>
            </a:r>
          </a:p>
        </p:txBody>
      </p:sp>
      <p:sp>
        <p:nvSpPr>
          <p:cNvPr id="11" name="Untertitel 2">
            <a:extLst>
              <a:ext uri="{FF2B5EF4-FFF2-40B4-BE49-F238E27FC236}">
                <a16:creationId xmlns:a16="http://schemas.microsoft.com/office/drawing/2014/main" id="{191F926F-4B19-EE41-A496-BF6B23849C8B}"/>
              </a:ext>
            </a:extLst>
          </p:cNvPr>
          <p:cNvSpPr txBox="1">
            <a:spLocks/>
          </p:cNvSpPr>
          <p:nvPr userDrawn="1"/>
        </p:nvSpPr>
        <p:spPr>
          <a:xfrm>
            <a:off x="1524000" y="3940402"/>
            <a:ext cx="9144000" cy="1795234"/>
          </a:xfrm>
          <a:prstGeom prst="rect">
            <a:avLst/>
          </a:prstGeom>
          <a:gradFill>
            <a:gsLst>
              <a:gs pos="0">
                <a:srgbClr val="006EFF">
                  <a:alpha val="25000"/>
                </a:srgbClr>
              </a:gs>
              <a:gs pos="0">
                <a:srgbClr val="0064FA">
                  <a:alpha val="25000"/>
                </a:srgbClr>
              </a:gs>
            </a:gsLst>
            <a:lin ang="5400000" scaled="1"/>
          </a:gradFill>
        </p:spPr>
        <p:txBody>
          <a:bodyPr vert="horz" lIns="91440" tIns="45720" rIns="91440" bIns="45720" rtlCol="0" anchor="ctr">
            <a:noAutofit/>
          </a:bodyPr>
          <a:lstStyle>
            <a:lvl1pPr marL="0" indent="0" algn="r" defTabSz="914400" rtl="0" eaLnBrk="1" latinLnBrk="0" hangingPunct="1">
              <a:lnSpc>
                <a:spcPct val="125000"/>
              </a:lnSpc>
              <a:spcBef>
                <a:spcPts val="1000"/>
              </a:spcBef>
              <a:buFont typeface="Arial" panose="020B0604020202020204" pitchFamily="34" charset="0"/>
              <a:buNone/>
              <a:defRPr lang="de-DE" sz="16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38163" indent="0" algn="r">
              <a:lnSpc>
                <a:spcPct val="150000"/>
              </a:lnSpc>
              <a:spcBef>
                <a:spcPts val="0"/>
              </a:spcBef>
              <a:tabLst/>
            </a:pPr>
            <a:r>
              <a:rPr lang="de-CH" sz="1800" b="1" i="0" dirty="0">
                <a:latin typeface="Aileron Heavy" pitchFamily="2" charset="77"/>
              </a:rPr>
              <a:t>Prof. Dr. Fred Mast</a:t>
            </a:r>
          </a:p>
          <a:p>
            <a:pPr marL="538163" indent="0" algn="r">
              <a:lnSpc>
                <a:spcPct val="150000"/>
              </a:lnSpc>
              <a:spcBef>
                <a:spcPts val="0"/>
              </a:spcBef>
              <a:tabLst/>
            </a:pPr>
            <a:r>
              <a:rPr lang="de-CH" sz="1800" b="1" i="0" dirty="0">
                <a:latin typeface="Aileron Heavy" pitchFamily="2" charset="77"/>
              </a:rPr>
              <a:t>M. Sc. Michael Rihs</a:t>
            </a:r>
          </a:p>
          <a:p>
            <a:pPr marL="538163" indent="0" algn="r">
              <a:lnSpc>
                <a:spcPct val="150000"/>
              </a:lnSpc>
              <a:spcBef>
                <a:spcPts val="0"/>
              </a:spcBef>
              <a:tabLst/>
            </a:pPr>
            <a:r>
              <a:rPr lang="de-CH" sz="1800" b="1" i="0" dirty="0">
                <a:latin typeface="Aileron Heavy" pitchFamily="2" charset="77"/>
              </a:rPr>
              <a:t>B. Sc. Flurina Brodwolf</a:t>
            </a:r>
          </a:p>
          <a:p>
            <a:pPr marL="538163" indent="0" algn="r">
              <a:lnSpc>
                <a:spcPct val="150000"/>
              </a:lnSpc>
              <a:spcBef>
                <a:spcPts val="0"/>
              </a:spcBef>
              <a:tabLst/>
            </a:pPr>
            <a:r>
              <a:rPr lang="de-CH" sz="1800" b="1" i="0" dirty="0">
                <a:latin typeface="Aileron Heavy" pitchFamily="2" charset="77"/>
              </a:rPr>
              <a:t>B. Sc. Romina Schmid</a:t>
            </a:r>
          </a:p>
        </p:txBody>
      </p:sp>
    </p:spTree>
    <p:extLst>
      <p:ext uri="{BB962C8B-B14F-4D97-AF65-F5344CB8AC3E}">
        <p14:creationId xmlns:p14="http://schemas.microsoft.com/office/powerpoint/2010/main" val="2563907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bschnitts-Überschrift">
    <p:spTree>
      <p:nvGrpSpPr>
        <p:cNvPr id="1" name=""/>
        <p:cNvGrpSpPr/>
        <p:nvPr/>
      </p:nvGrpSpPr>
      <p:grpSpPr>
        <a:xfrm>
          <a:off x="0" y="0"/>
          <a:ext cx="0" cy="0"/>
          <a:chOff x="0" y="0"/>
          <a:chExt cx="0" cy="0"/>
        </a:xfrm>
      </p:grpSpPr>
      <p:pic>
        <p:nvPicPr>
          <p:cNvPr id="4" name="Grafik 3" descr="Ein Bild, das Baum, draußen, Wald, Nachthimmel enthält.&#10;&#10;Automatisch generierte Beschreibung">
            <a:extLst>
              <a:ext uri="{FF2B5EF4-FFF2-40B4-BE49-F238E27FC236}">
                <a16:creationId xmlns:a16="http://schemas.microsoft.com/office/drawing/2014/main" id="{7E28D0A2-85AF-D94F-8281-9CBFD8547CE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5" name="Untertitel 2">
            <a:extLst>
              <a:ext uri="{FF2B5EF4-FFF2-40B4-BE49-F238E27FC236}">
                <a16:creationId xmlns:a16="http://schemas.microsoft.com/office/drawing/2014/main" id="{EDAF884F-B9A3-0D4D-9F77-187AB710A500}"/>
              </a:ext>
            </a:extLst>
          </p:cNvPr>
          <p:cNvSpPr txBox="1">
            <a:spLocks/>
          </p:cNvSpPr>
          <p:nvPr userDrawn="1"/>
        </p:nvSpPr>
        <p:spPr>
          <a:xfrm>
            <a:off x="844550" y="1709738"/>
            <a:ext cx="10502900" cy="2839243"/>
          </a:xfrm>
          <a:prstGeom prst="rect">
            <a:avLst/>
          </a:prstGeom>
          <a:gradFill>
            <a:gsLst>
              <a:gs pos="0">
                <a:srgbClr val="FFA600">
                  <a:alpha val="35000"/>
                </a:srgbClr>
              </a:gs>
              <a:gs pos="99000">
                <a:srgbClr val="FF8E00">
                  <a:alpha val="25000"/>
                </a:srgbClr>
              </a:gs>
            </a:gsLst>
            <a:lin ang="5400000" scaled="1"/>
          </a:gradFill>
        </p:spPr>
        <p:txBody>
          <a:bodyPr vert="horz" lIns="91440" tIns="45720" rIns="91440" bIns="45720" rtlCol="0" anchor="ctr">
            <a:noAutofit/>
          </a:bodyPr>
          <a:lstStyle>
            <a:lvl1pPr marL="0" indent="0" algn="r" defTabSz="914400" rtl="0" eaLnBrk="1" latinLnBrk="0" hangingPunct="1">
              <a:lnSpc>
                <a:spcPct val="125000"/>
              </a:lnSpc>
              <a:spcBef>
                <a:spcPts val="1000"/>
              </a:spcBef>
              <a:buFont typeface="Arial" panose="020B0604020202020204" pitchFamily="34" charset="0"/>
              <a:buNone/>
              <a:defRPr lang="de-DE" sz="16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38163" indent="0" algn="l">
              <a:lnSpc>
                <a:spcPct val="90000"/>
              </a:lnSpc>
              <a:spcBef>
                <a:spcPts val="0"/>
              </a:spcBef>
              <a:tabLst/>
            </a:pPr>
            <a:endParaRPr lang="de-CH" sz="3600" b="1" i="0" dirty="0">
              <a:latin typeface="Aileron Heavy" pitchFamily="2" charset="77"/>
            </a:endParaRPr>
          </a:p>
        </p:txBody>
      </p:sp>
      <p:sp>
        <p:nvSpPr>
          <p:cNvPr id="7" name="Textplatzhalter 2">
            <a:extLst>
              <a:ext uri="{FF2B5EF4-FFF2-40B4-BE49-F238E27FC236}">
                <a16:creationId xmlns:a16="http://schemas.microsoft.com/office/drawing/2014/main" id="{FCC930D4-76A9-1949-8D4A-646C7893C813}"/>
              </a:ext>
            </a:extLst>
          </p:cNvPr>
          <p:cNvSpPr>
            <a:spLocks noGrp="1"/>
          </p:cNvSpPr>
          <p:nvPr>
            <p:ph type="body" sz="quarter" idx="11" hasCustomPrompt="1"/>
          </p:nvPr>
        </p:nvSpPr>
        <p:spPr>
          <a:xfrm>
            <a:off x="831850" y="1704923"/>
            <a:ext cx="10515600" cy="2857552"/>
          </a:xfrm>
        </p:spPr>
        <p:txBody>
          <a:bodyPr anchor="b">
            <a:normAutofit/>
          </a:bodyPr>
          <a:lstStyle>
            <a:lvl1pPr marL="9525" indent="0" algn="l">
              <a:buNone/>
              <a:tabLst/>
              <a:defRPr sz="6000" b="1" i="0">
                <a:solidFill>
                  <a:schemeClr val="bg1"/>
                </a:solidFill>
                <a:latin typeface="Aileron Heavy" pitchFamily="2" charset="77"/>
              </a:defRPr>
            </a:lvl1pPr>
          </a:lstStyle>
          <a:p>
            <a:pPr lvl="0"/>
            <a:r>
              <a:rPr lang="de-DE" dirty="0"/>
              <a:t>Thema eingeben</a:t>
            </a:r>
          </a:p>
        </p:txBody>
      </p:sp>
      <p:sp>
        <p:nvSpPr>
          <p:cNvPr id="6" name="Untertitel 2">
            <a:extLst>
              <a:ext uri="{FF2B5EF4-FFF2-40B4-BE49-F238E27FC236}">
                <a16:creationId xmlns:a16="http://schemas.microsoft.com/office/drawing/2014/main" id="{ECD918ED-F3F0-884A-B35F-4D2A63CFC4B8}"/>
              </a:ext>
            </a:extLst>
          </p:cNvPr>
          <p:cNvSpPr>
            <a:spLocks noGrp="1"/>
          </p:cNvSpPr>
          <p:nvPr>
            <p:ph type="subTitle" idx="10" hasCustomPrompt="1"/>
          </p:nvPr>
        </p:nvSpPr>
        <p:spPr>
          <a:xfrm>
            <a:off x="831850" y="4562475"/>
            <a:ext cx="10528300" cy="1531990"/>
          </a:xfrm>
          <a:prstGeom prst="rect">
            <a:avLst/>
          </a:prstGeom>
          <a:gradFill>
            <a:gsLst>
              <a:gs pos="0">
                <a:srgbClr val="006EFF">
                  <a:alpha val="25000"/>
                </a:srgbClr>
              </a:gs>
              <a:gs pos="100000">
                <a:srgbClr val="0064FA">
                  <a:alpha val="25000"/>
                </a:srgbClr>
              </a:gs>
            </a:gsLst>
            <a:lin ang="5400000" scaled="1"/>
          </a:gradFill>
        </p:spPr>
        <p:txBody>
          <a:bodyPr vert="horz" anchor="t">
            <a:noAutofit/>
          </a:bodyPr>
          <a:lstStyle>
            <a:lvl1pPr marL="0" indent="0" algn="l">
              <a:lnSpc>
                <a:spcPct val="125000"/>
              </a:lnSpc>
              <a:buNone/>
              <a:defRPr lang="de-DE" sz="2400" b="1" i="0" kern="1200" dirty="0">
                <a:solidFill>
                  <a:schemeClr val="bg1"/>
                </a:solidFill>
                <a:latin typeface="Aileron Heavy" pitchFamily="2" charset="77"/>
                <a:ea typeface="Helvetica Neue Condensed" panose="02000503000000020004" pitchFamily="2" charset="0"/>
                <a:cs typeface="Helvetica Neue Condensed" panose="02000503000000020004"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Text eingeben</a:t>
            </a:r>
          </a:p>
        </p:txBody>
      </p:sp>
      <p:sp>
        <p:nvSpPr>
          <p:cNvPr id="8" name="Foliennummernplatzhalter 18">
            <a:extLst>
              <a:ext uri="{FF2B5EF4-FFF2-40B4-BE49-F238E27FC236}">
                <a16:creationId xmlns:a16="http://schemas.microsoft.com/office/drawing/2014/main" id="{64C12727-519C-8649-BE31-65F7ED779D4B}"/>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596996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Übersicht mit zwei Themen">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45F05306-A799-E048-AF10-3CACA1D4BB82}"/>
              </a:ext>
            </a:extLst>
          </p:cNvPr>
          <p:cNvSpPr>
            <a:spLocks noGrp="1"/>
          </p:cNvSpPr>
          <p:nvPr>
            <p:ph type="title" hasCustomPrompt="1"/>
          </p:nvPr>
        </p:nvSpPr>
        <p:spPr>
          <a:xfrm>
            <a:off x="0" y="365126"/>
            <a:ext cx="12192000" cy="888640"/>
          </a:xfrm>
          <a:prstGeom prst="rect">
            <a:avLst/>
          </a:prstGeom>
          <a:gradFill>
            <a:gsLst>
              <a:gs pos="0">
                <a:srgbClr val="FFA600"/>
              </a:gs>
              <a:gs pos="100000">
                <a:srgbClr val="FF8E00"/>
              </a:gs>
            </a:gsLst>
            <a:lin ang="5400000" scaled="1"/>
          </a:grad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Übersicht</a:t>
            </a:r>
          </a:p>
        </p:txBody>
      </p:sp>
      <p:sp>
        <p:nvSpPr>
          <p:cNvPr id="21" name="Rechteck 20">
            <a:extLst>
              <a:ext uri="{FF2B5EF4-FFF2-40B4-BE49-F238E27FC236}">
                <a16:creationId xmlns:a16="http://schemas.microsoft.com/office/drawing/2014/main" id="{C52931F8-ECE3-F34A-8D5B-1DAEA6F787B3}"/>
              </a:ext>
            </a:extLst>
          </p:cNvPr>
          <p:cNvSpPr/>
          <p:nvPr userDrawn="1"/>
        </p:nvSpPr>
        <p:spPr>
          <a:xfrm>
            <a:off x="950355" y="2259000"/>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Heavy" pitchFamily="2" charset="77"/>
              </a:rPr>
              <a:t>1</a:t>
            </a:r>
          </a:p>
        </p:txBody>
      </p:sp>
      <p:sp>
        <p:nvSpPr>
          <p:cNvPr id="17" name="Rechteck 16">
            <a:extLst>
              <a:ext uri="{FF2B5EF4-FFF2-40B4-BE49-F238E27FC236}">
                <a16:creationId xmlns:a16="http://schemas.microsoft.com/office/drawing/2014/main" id="{BEFF79BA-2864-3D4F-B1BD-9F3FD9DF89B6}"/>
              </a:ext>
            </a:extLst>
          </p:cNvPr>
          <p:cNvSpPr/>
          <p:nvPr userDrawn="1"/>
        </p:nvSpPr>
        <p:spPr>
          <a:xfrm>
            <a:off x="950351" y="4172707"/>
            <a:ext cx="1170000" cy="1170000"/>
          </a:xfrm>
          <a:prstGeom prst="rect">
            <a:avLst/>
          </a:prstGeom>
          <a:solidFill>
            <a:srgbClr val="FFA600"/>
          </a:solidFill>
          <a:ln w="0"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ln w="6350" cap="rnd">
                  <a:noFill/>
                  <a:miter lim="800000"/>
                </a:ln>
                <a:solidFill>
                  <a:schemeClr val="bg1"/>
                </a:solidFill>
                <a:effectLst/>
                <a:latin typeface="Aileron Heavy" pitchFamily="2" charset="77"/>
              </a:rPr>
              <a:t>2</a:t>
            </a:r>
          </a:p>
        </p:txBody>
      </p:sp>
      <p:sp>
        <p:nvSpPr>
          <p:cNvPr id="23" name="Rechteck 22">
            <a:extLst>
              <a:ext uri="{FF2B5EF4-FFF2-40B4-BE49-F238E27FC236}">
                <a16:creationId xmlns:a16="http://schemas.microsoft.com/office/drawing/2014/main" id="{643488BD-C91C-4545-A95C-1224DD11FDBA}"/>
              </a:ext>
            </a:extLst>
          </p:cNvPr>
          <p:cNvSpPr/>
          <p:nvPr userDrawn="1"/>
        </p:nvSpPr>
        <p:spPr>
          <a:xfrm>
            <a:off x="2430816" y="3339617"/>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5" name="Rechteck 24">
            <a:extLst>
              <a:ext uri="{FF2B5EF4-FFF2-40B4-BE49-F238E27FC236}">
                <a16:creationId xmlns:a16="http://schemas.microsoft.com/office/drawing/2014/main" id="{927393FB-EC37-B641-AFC7-14D914C8F7E2}"/>
              </a:ext>
            </a:extLst>
          </p:cNvPr>
          <p:cNvSpPr/>
          <p:nvPr userDrawn="1"/>
        </p:nvSpPr>
        <p:spPr>
          <a:xfrm>
            <a:off x="2430811" y="5253324"/>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3" name="Textplatzhalter 2">
            <a:extLst>
              <a:ext uri="{FF2B5EF4-FFF2-40B4-BE49-F238E27FC236}">
                <a16:creationId xmlns:a16="http://schemas.microsoft.com/office/drawing/2014/main" id="{D6A20522-FF7A-6049-9CB7-D231D97F7969}"/>
              </a:ext>
            </a:extLst>
          </p:cNvPr>
          <p:cNvSpPr>
            <a:spLocks noGrp="1"/>
          </p:cNvSpPr>
          <p:nvPr>
            <p:ph type="body" sz="quarter" idx="10" hasCustomPrompt="1"/>
          </p:nvPr>
        </p:nvSpPr>
        <p:spPr>
          <a:xfrm>
            <a:off x="2430811" y="2259000"/>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1 eingeben</a:t>
            </a:r>
          </a:p>
        </p:txBody>
      </p:sp>
      <p:sp>
        <p:nvSpPr>
          <p:cNvPr id="19" name="Textplatzhalter 2">
            <a:extLst>
              <a:ext uri="{FF2B5EF4-FFF2-40B4-BE49-F238E27FC236}">
                <a16:creationId xmlns:a16="http://schemas.microsoft.com/office/drawing/2014/main" id="{CC03E426-A2CE-6541-A5A4-1622BFA867B2}"/>
              </a:ext>
            </a:extLst>
          </p:cNvPr>
          <p:cNvSpPr>
            <a:spLocks noGrp="1"/>
          </p:cNvSpPr>
          <p:nvPr>
            <p:ph type="body" sz="quarter" idx="11" hasCustomPrompt="1"/>
          </p:nvPr>
        </p:nvSpPr>
        <p:spPr>
          <a:xfrm>
            <a:off x="2430811" y="4172707"/>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2 eingeben</a:t>
            </a:r>
          </a:p>
        </p:txBody>
      </p:sp>
    </p:spTree>
    <p:extLst>
      <p:ext uri="{BB962C8B-B14F-4D97-AF65-F5344CB8AC3E}">
        <p14:creationId xmlns:p14="http://schemas.microsoft.com/office/powerpoint/2010/main" val="2470935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Übersicht mit drei Themen">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45F05306-A799-E048-AF10-3CACA1D4BB82}"/>
              </a:ext>
            </a:extLst>
          </p:cNvPr>
          <p:cNvSpPr>
            <a:spLocks noGrp="1"/>
          </p:cNvSpPr>
          <p:nvPr>
            <p:ph type="title" hasCustomPrompt="1"/>
          </p:nvPr>
        </p:nvSpPr>
        <p:spPr>
          <a:xfrm>
            <a:off x="0" y="365126"/>
            <a:ext cx="12192000" cy="888640"/>
          </a:xfrm>
          <a:prstGeom prst="rect">
            <a:avLst/>
          </a:prstGeom>
          <a:gradFill>
            <a:gsLst>
              <a:gs pos="0">
                <a:srgbClr val="FFA600"/>
              </a:gs>
              <a:gs pos="100000">
                <a:srgbClr val="FF8E00"/>
              </a:gs>
            </a:gsLst>
            <a:lin ang="5400000" scaled="1"/>
          </a:grad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Übersicht</a:t>
            </a:r>
          </a:p>
        </p:txBody>
      </p:sp>
      <p:sp>
        <p:nvSpPr>
          <p:cNvPr id="21" name="Rechteck 20">
            <a:extLst>
              <a:ext uri="{FF2B5EF4-FFF2-40B4-BE49-F238E27FC236}">
                <a16:creationId xmlns:a16="http://schemas.microsoft.com/office/drawing/2014/main" id="{C52931F8-ECE3-F34A-8D5B-1DAEA6F787B3}"/>
              </a:ext>
            </a:extLst>
          </p:cNvPr>
          <p:cNvSpPr/>
          <p:nvPr userDrawn="1"/>
        </p:nvSpPr>
        <p:spPr>
          <a:xfrm>
            <a:off x="940522" y="1495459"/>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Black" pitchFamily="2" charset="77"/>
              </a:rPr>
              <a:t>1</a:t>
            </a:r>
          </a:p>
        </p:txBody>
      </p:sp>
      <p:sp>
        <p:nvSpPr>
          <p:cNvPr id="17" name="Rechteck 16">
            <a:extLst>
              <a:ext uri="{FF2B5EF4-FFF2-40B4-BE49-F238E27FC236}">
                <a16:creationId xmlns:a16="http://schemas.microsoft.com/office/drawing/2014/main" id="{BEFF79BA-2864-3D4F-B1BD-9F3FD9DF89B6}"/>
              </a:ext>
            </a:extLst>
          </p:cNvPr>
          <p:cNvSpPr/>
          <p:nvPr userDrawn="1"/>
        </p:nvSpPr>
        <p:spPr>
          <a:xfrm>
            <a:off x="940518" y="3409166"/>
            <a:ext cx="1170000" cy="1170000"/>
          </a:xfrm>
          <a:prstGeom prst="rect">
            <a:avLst/>
          </a:prstGeom>
          <a:solidFill>
            <a:srgbClr val="FFA600"/>
          </a:solidFill>
          <a:ln w="0"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ln w="6350" cap="rnd">
                  <a:noFill/>
                  <a:miter lim="800000"/>
                </a:ln>
                <a:solidFill>
                  <a:schemeClr val="bg1"/>
                </a:solidFill>
                <a:effectLst/>
                <a:latin typeface="Aileron Black" pitchFamily="2" charset="77"/>
              </a:rPr>
              <a:t>2</a:t>
            </a:r>
          </a:p>
        </p:txBody>
      </p:sp>
      <p:sp>
        <p:nvSpPr>
          <p:cNvPr id="18" name="Rechteck 17">
            <a:extLst>
              <a:ext uri="{FF2B5EF4-FFF2-40B4-BE49-F238E27FC236}">
                <a16:creationId xmlns:a16="http://schemas.microsoft.com/office/drawing/2014/main" id="{79EC6CB2-8BF7-934B-B869-3CBE6C7519F8}"/>
              </a:ext>
            </a:extLst>
          </p:cNvPr>
          <p:cNvSpPr/>
          <p:nvPr userDrawn="1"/>
        </p:nvSpPr>
        <p:spPr>
          <a:xfrm>
            <a:off x="940520" y="5322875"/>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Black" pitchFamily="2" charset="77"/>
              </a:rPr>
              <a:t>3</a:t>
            </a:r>
          </a:p>
        </p:txBody>
      </p:sp>
      <p:sp>
        <p:nvSpPr>
          <p:cNvPr id="23" name="Rechteck 22">
            <a:extLst>
              <a:ext uri="{FF2B5EF4-FFF2-40B4-BE49-F238E27FC236}">
                <a16:creationId xmlns:a16="http://schemas.microsoft.com/office/drawing/2014/main" id="{643488BD-C91C-4545-A95C-1224DD11FDBA}"/>
              </a:ext>
            </a:extLst>
          </p:cNvPr>
          <p:cNvSpPr/>
          <p:nvPr userDrawn="1"/>
        </p:nvSpPr>
        <p:spPr>
          <a:xfrm>
            <a:off x="2420983" y="2576076"/>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5" name="Rechteck 24">
            <a:extLst>
              <a:ext uri="{FF2B5EF4-FFF2-40B4-BE49-F238E27FC236}">
                <a16:creationId xmlns:a16="http://schemas.microsoft.com/office/drawing/2014/main" id="{927393FB-EC37-B641-AFC7-14D914C8F7E2}"/>
              </a:ext>
            </a:extLst>
          </p:cNvPr>
          <p:cNvSpPr/>
          <p:nvPr userDrawn="1"/>
        </p:nvSpPr>
        <p:spPr>
          <a:xfrm>
            <a:off x="2420978" y="4489783"/>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6" name="Rechteck 25">
            <a:extLst>
              <a:ext uri="{FF2B5EF4-FFF2-40B4-BE49-F238E27FC236}">
                <a16:creationId xmlns:a16="http://schemas.microsoft.com/office/drawing/2014/main" id="{B9FC70DE-971A-954E-B230-379124EEC728}"/>
              </a:ext>
            </a:extLst>
          </p:cNvPr>
          <p:cNvSpPr/>
          <p:nvPr userDrawn="1"/>
        </p:nvSpPr>
        <p:spPr>
          <a:xfrm>
            <a:off x="2420980" y="6403492"/>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12" name="Textplatzhalter 2">
            <a:extLst>
              <a:ext uri="{FF2B5EF4-FFF2-40B4-BE49-F238E27FC236}">
                <a16:creationId xmlns:a16="http://schemas.microsoft.com/office/drawing/2014/main" id="{E4066910-08D9-A54B-8A44-A0B95F592569}"/>
              </a:ext>
            </a:extLst>
          </p:cNvPr>
          <p:cNvSpPr>
            <a:spLocks noGrp="1"/>
          </p:cNvSpPr>
          <p:nvPr>
            <p:ph type="body" sz="quarter" idx="10" hasCustomPrompt="1"/>
          </p:nvPr>
        </p:nvSpPr>
        <p:spPr>
          <a:xfrm>
            <a:off x="2420209" y="1494975"/>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1 eingeben</a:t>
            </a:r>
          </a:p>
        </p:txBody>
      </p:sp>
      <p:sp>
        <p:nvSpPr>
          <p:cNvPr id="13" name="Textplatzhalter 2">
            <a:extLst>
              <a:ext uri="{FF2B5EF4-FFF2-40B4-BE49-F238E27FC236}">
                <a16:creationId xmlns:a16="http://schemas.microsoft.com/office/drawing/2014/main" id="{A844D3E5-B601-4645-83D5-18A7C5820EB0}"/>
              </a:ext>
            </a:extLst>
          </p:cNvPr>
          <p:cNvSpPr>
            <a:spLocks noGrp="1"/>
          </p:cNvSpPr>
          <p:nvPr>
            <p:ph type="body" sz="quarter" idx="11" hasCustomPrompt="1"/>
          </p:nvPr>
        </p:nvSpPr>
        <p:spPr>
          <a:xfrm>
            <a:off x="2420209" y="3432589"/>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2 eingeben</a:t>
            </a:r>
          </a:p>
        </p:txBody>
      </p:sp>
      <p:sp>
        <p:nvSpPr>
          <p:cNvPr id="14" name="Textplatzhalter 2">
            <a:extLst>
              <a:ext uri="{FF2B5EF4-FFF2-40B4-BE49-F238E27FC236}">
                <a16:creationId xmlns:a16="http://schemas.microsoft.com/office/drawing/2014/main" id="{2E98A530-B7A2-4D43-8644-5E7E5F7652CE}"/>
              </a:ext>
            </a:extLst>
          </p:cNvPr>
          <p:cNvSpPr>
            <a:spLocks noGrp="1"/>
          </p:cNvSpPr>
          <p:nvPr>
            <p:ph type="body" sz="quarter" idx="12" hasCustomPrompt="1"/>
          </p:nvPr>
        </p:nvSpPr>
        <p:spPr>
          <a:xfrm>
            <a:off x="2420209" y="5322390"/>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3 eingeben</a:t>
            </a:r>
          </a:p>
        </p:txBody>
      </p:sp>
    </p:spTree>
    <p:extLst>
      <p:ext uri="{BB962C8B-B14F-4D97-AF65-F5344CB8AC3E}">
        <p14:creationId xmlns:p14="http://schemas.microsoft.com/office/powerpoint/2010/main" val="1249526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Übersicht mit vier Themen">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45F05306-A799-E048-AF10-3CACA1D4BB82}"/>
              </a:ext>
            </a:extLst>
          </p:cNvPr>
          <p:cNvSpPr>
            <a:spLocks noGrp="1"/>
          </p:cNvSpPr>
          <p:nvPr>
            <p:ph type="title" hasCustomPrompt="1"/>
          </p:nvPr>
        </p:nvSpPr>
        <p:spPr>
          <a:xfrm>
            <a:off x="0" y="365126"/>
            <a:ext cx="12192000" cy="888640"/>
          </a:xfrm>
          <a:prstGeom prst="rect">
            <a:avLst/>
          </a:prstGeom>
          <a:gradFill>
            <a:gsLst>
              <a:gs pos="0">
                <a:srgbClr val="FFA600"/>
              </a:gs>
              <a:gs pos="100000">
                <a:srgbClr val="FF8E00"/>
              </a:gs>
            </a:gsLst>
            <a:lin ang="5400000" scaled="1"/>
          </a:grad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Übersicht</a:t>
            </a:r>
          </a:p>
        </p:txBody>
      </p:sp>
      <p:sp>
        <p:nvSpPr>
          <p:cNvPr id="21" name="Rechteck 20">
            <a:extLst>
              <a:ext uri="{FF2B5EF4-FFF2-40B4-BE49-F238E27FC236}">
                <a16:creationId xmlns:a16="http://schemas.microsoft.com/office/drawing/2014/main" id="{C52931F8-ECE3-F34A-8D5B-1DAEA6F787B3}"/>
              </a:ext>
            </a:extLst>
          </p:cNvPr>
          <p:cNvSpPr/>
          <p:nvPr userDrawn="1"/>
        </p:nvSpPr>
        <p:spPr>
          <a:xfrm>
            <a:off x="940522" y="1495459"/>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Black" pitchFamily="2" charset="77"/>
              </a:rPr>
              <a:t>1</a:t>
            </a:r>
          </a:p>
        </p:txBody>
      </p:sp>
      <p:sp>
        <p:nvSpPr>
          <p:cNvPr id="17" name="Rechteck 16">
            <a:extLst>
              <a:ext uri="{FF2B5EF4-FFF2-40B4-BE49-F238E27FC236}">
                <a16:creationId xmlns:a16="http://schemas.microsoft.com/office/drawing/2014/main" id="{BEFF79BA-2864-3D4F-B1BD-9F3FD9DF89B6}"/>
              </a:ext>
            </a:extLst>
          </p:cNvPr>
          <p:cNvSpPr/>
          <p:nvPr userDrawn="1"/>
        </p:nvSpPr>
        <p:spPr>
          <a:xfrm>
            <a:off x="940522" y="2771264"/>
            <a:ext cx="1170000" cy="1170000"/>
          </a:xfrm>
          <a:prstGeom prst="rect">
            <a:avLst/>
          </a:prstGeom>
          <a:solidFill>
            <a:srgbClr val="FFA600"/>
          </a:solidFill>
          <a:ln w="0"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ln w="6350" cap="rnd">
                  <a:noFill/>
                  <a:miter lim="800000"/>
                </a:ln>
                <a:solidFill>
                  <a:schemeClr val="bg1"/>
                </a:solidFill>
                <a:effectLst/>
                <a:latin typeface="Aileron Black" pitchFamily="2" charset="77"/>
              </a:rPr>
              <a:t>2</a:t>
            </a:r>
          </a:p>
        </p:txBody>
      </p:sp>
      <p:sp>
        <p:nvSpPr>
          <p:cNvPr id="18" name="Rechteck 17">
            <a:extLst>
              <a:ext uri="{FF2B5EF4-FFF2-40B4-BE49-F238E27FC236}">
                <a16:creationId xmlns:a16="http://schemas.microsoft.com/office/drawing/2014/main" id="{79EC6CB2-8BF7-934B-B869-3CBE6C7519F8}"/>
              </a:ext>
            </a:extLst>
          </p:cNvPr>
          <p:cNvSpPr/>
          <p:nvPr userDrawn="1"/>
        </p:nvSpPr>
        <p:spPr>
          <a:xfrm>
            <a:off x="940522" y="4047069"/>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Black" pitchFamily="2" charset="77"/>
              </a:rPr>
              <a:t>3</a:t>
            </a:r>
          </a:p>
        </p:txBody>
      </p:sp>
      <p:sp>
        <p:nvSpPr>
          <p:cNvPr id="22" name="Rechteck 21">
            <a:extLst>
              <a:ext uri="{FF2B5EF4-FFF2-40B4-BE49-F238E27FC236}">
                <a16:creationId xmlns:a16="http://schemas.microsoft.com/office/drawing/2014/main" id="{2116A1A7-7555-9649-9909-6B0F55706570}"/>
              </a:ext>
            </a:extLst>
          </p:cNvPr>
          <p:cNvSpPr/>
          <p:nvPr userDrawn="1"/>
        </p:nvSpPr>
        <p:spPr>
          <a:xfrm>
            <a:off x="940522" y="5322874"/>
            <a:ext cx="1170000" cy="1170000"/>
          </a:xfrm>
          <a:prstGeom prst="rect">
            <a:avLst/>
          </a:prstGeom>
          <a:solidFill>
            <a:srgbClr val="FFA600"/>
          </a:solidFill>
          <a:ln cmpd="tri">
            <a:noFill/>
          </a:ln>
          <a:effectLst>
            <a:outerShdw blurRad="50800" dist="38100" dir="2700000" algn="tl" rotWithShape="0">
              <a:prstClr val="black">
                <a:alpha val="40000"/>
              </a:prstClr>
            </a:outerShdw>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7200" b="1" i="0" dirty="0">
                <a:solidFill>
                  <a:schemeClr val="bg1"/>
                </a:solidFill>
                <a:effectLst/>
                <a:latin typeface="Aileron Black" pitchFamily="2" charset="77"/>
              </a:rPr>
              <a:t>4</a:t>
            </a:r>
          </a:p>
        </p:txBody>
      </p:sp>
      <p:sp>
        <p:nvSpPr>
          <p:cNvPr id="23" name="Rechteck 22">
            <a:extLst>
              <a:ext uri="{FF2B5EF4-FFF2-40B4-BE49-F238E27FC236}">
                <a16:creationId xmlns:a16="http://schemas.microsoft.com/office/drawing/2014/main" id="{643488BD-C91C-4545-A95C-1224DD11FDBA}"/>
              </a:ext>
            </a:extLst>
          </p:cNvPr>
          <p:cNvSpPr/>
          <p:nvPr userDrawn="1"/>
        </p:nvSpPr>
        <p:spPr>
          <a:xfrm>
            <a:off x="2420983" y="2576076"/>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5" name="Rechteck 24">
            <a:extLst>
              <a:ext uri="{FF2B5EF4-FFF2-40B4-BE49-F238E27FC236}">
                <a16:creationId xmlns:a16="http://schemas.microsoft.com/office/drawing/2014/main" id="{927393FB-EC37-B641-AFC7-14D914C8F7E2}"/>
              </a:ext>
            </a:extLst>
          </p:cNvPr>
          <p:cNvSpPr/>
          <p:nvPr userDrawn="1"/>
        </p:nvSpPr>
        <p:spPr>
          <a:xfrm>
            <a:off x="2420982" y="3851881"/>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6" name="Rechteck 25">
            <a:extLst>
              <a:ext uri="{FF2B5EF4-FFF2-40B4-BE49-F238E27FC236}">
                <a16:creationId xmlns:a16="http://schemas.microsoft.com/office/drawing/2014/main" id="{B9FC70DE-971A-954E-B230-379124EEC728}"/>
              </a:ext>
            </a:extLst>
          </p:cNvPr>
          <p:cNvSpPr/>
          <p:nvPr userDrawn="1"/>
        </p:nvSpPr>
        <p:spPr>
          <a:xfrm>
            <a:off x="2420982" y="5127686"/>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27" name="Rechteck 26">
            <a:extLst>
              <a:ext uri="{FF2B5EF4-FFF2-40B4-BE49-F238E27FC236}">
                <a16:creationId xmlns:a16="http://schemas.microsoft.com/office/drawing/2014/main" id="{73604EE3-8000-2A4C-AAD2-21EFB47866F4}"/>
              </a:ext>
            </a:extLst>
          </p:cNvPr>
          <p:cNvSpPr/>
          <p:nvPr userDrawn="1"/>
        </p:nvSpPr>
        <p:spPr>
          <a:xfrm>
            <a:off x="2420981" y="6403491"/>
            <a:ext cx="8830495" cy="89383"/>
          </a:xfrm>
          <a:prstGeom prst="rect">
            <a:avLst/>
          </a:prstGeom>
          <a:solidFill>
            <a:srgbClr val="FFA600"/>
          </a:solidFill>
          <a:ln cmpd="tri">
            <a:noFill/>
          </a:ln>
          <a:effectLst/>
          <a:scene3d>
            <a:camera prst="orthographicFront"/>
            <a:lightRig rig="brightRoom" dir="t"/>
          </a:scene3d>
          <a:sp3d prstMaterial="dkEdg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de-DE" sz="7200" b="1" i="0" dirty="0">
              <a:solidFill>
                <a:schemeClr val="bg1"/>
              </a:solidFill>
              <a:effectLst/>
              <a:latin typeface="Aileron Black" pitchFamily="2" charset="77"/>
            </a:endParaRPr>
          </a:p>
        </p:txBody>
      </p:sp>
      <p:sp>
        <p:nvSpPr>
          <p:cNvPr id="38" name="Textplatzhalter 2">
            <a:extLst>
              <a:ext uri="{FF2B5EF4-FFF2-40B4-BE49-F238E27FC236}">
                <a16:creationId xmlns:a16="http://schemas.microsoft.com/office/drawing/2014/main" id="{0FC3E015-8A2E-ED44-BDE3-A9C61B4539F7}"/>
              </a:ext>
            </a:extLst>
          </p:cNvPr>
          <p:cNvSpPr>
            <a:spLocks noGrp="1"/>
          </p:cNvSpPr>
          <p:nvPr>
            <p:ph type="body" sz="quarter" idx="10" hasCustomPrompt="1"/>
          </p:nvPr>
        </p:nvSpPr>
        <p:spPr>
          <a:xfrm>
            <a:off x="2420981" y="1501372"/>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1 eingeben</a:t>
            </a:r>
          </a:p>
        </p:txBody>
      </p:sp>
      <p:sp>
        <p:nvSpPr>
          <p:cNvPr id="39" name="Textplatzhalter 2">
            <a:extLst>
              <a:ext uri="{FF2B5EF4-FFF2-40B4-BE49-F238E27FC236}">
                <a16:creationId xmlns:a16="http://schemas.microsoft.com/office/drawing/2014/main" id="{00713396-5587-254F-BB8A-5A3DB17703C3}"/>
              </a:ext>
            </a:extLst>
          </p:cNvPr>
          <p:cNvSpPr>
            <a:spLocks noGrp="1"/>
          </p:cNvSpPr>
          <p:nvPr>
            <p:ph type="body" sz="quarter" idx="11" hasCustomPrompt="1"/>
          </p:nvPr>
        </p:nvSpPr>
        <p:spPr>
          <a:xfrm>
            <a:off x="2420981" y="2770779"/>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2 eingeben</a:t>
            </a:r>
          </a:p>
        </p:txBody>
      </p:sp>
      <p:sp>
        <p:nvSpPr>
          <p:cNvPr id="40" name="Textplatzhalter 2">
            <a:extLst>
              <a:ext uri="{FF2B5EF4-FFF2-40B4-BE49-F238E27FC236}">
                <a16:creationId xmlns:a16="http://schemas.microsoft.com/office/drawing/2014/main" id="{44A69B12-DE06-7546-9F34-81FBF8F82942}"/>
              </a:ext>
            </a:extLst>
          </p:cNvPr>
          <p:cNvSpPr>
            <a:spLocks noGrp="1"/>
          </p:cNvSpPr>
          <p:nvPr>
            <p:ph type="body" sz="quarter" idx="12" hasCustomPrompt="1"/>
          </p:nvPr>
        </p:nvSpPr>
        <p:spPr>
          <a:xfrm>
            <a:off x="2420981" y="4046584"/>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3 eingeben</a:t>
            </a:r>
          </a:p>
        </p:txBody>
      </p:sp>
      <p:sp>
        <p:nvSpPr>
          <p:cNvPr id="41" name="Textplatzhalter 2">
            <a:extLst>
              <a:ext uri="{FF2B5EF4-FFF2-40B4-BE49-F238E27FC236}">
                <a16:creationId xmlns:a16="http://schemas.microsoft.com/office/drawing/2014/main" id="{264A2E74-C529-B940-BB61-1B1970D13F5E}"/>
              </a:ext>
            </a:extLst>
          </p:cNvPr>
          <p:cNvSpPr>
            <a:spLocks noGrp="1"/>
          </p:cNvSpPr>
          <p:nvPr>
            <p:ph type="body" sz="quarter" idx="13" hasCustomPrompt="1"/>
          </p:nvPr>
        </p:nvSpPr>
        <p:spPr>
          <a:xfrm>
            <a:off x="2420981" y="5322391"/>
            <a:ext cx="8831262" cy="1081100"/>
          </a:xfrm>
        </p:spPr>
        <p:txBody>
          <a:bodyPr anchor="b">
            <a:normAutofit/>
          </a:bodyPr>
          <a:lstStyle>
            <a:lvl1pPr marL="0" indent="0">
              <a:buNone/>
              <a:defRPr sz="3800" b="1" i="0">
                <a:solidFill>
                  <a:srgbClr val="FFA600"/>
                </a:solidFill>
                <a:latin typeface="Aileron Heavy" pitchFamily="2" charset="77"/>
              </a:defRPr>
            </a:lvl1pPr>
          </a:lstStyle>
          <a:p>
            <a:pPr lvl="0"/>
            <a:r>
              <a:rPr lang="de-DE" dirty="0"/>
              <a:t>Kapitel 4 eingeben</a:t>
            </a:r>
          </a:p>
        </p:txBody>
      </p:sp>
    </p:spTree>
    <p:extLst>
      <p:ext uri="{BB962C8B-B14F-4D97-AF65-F5344CB8AC3E}">
        <p14:creationId xmlns:p14="http://schemas.microsoft.com/office/powerpoint/2010/main" val="2937163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Zwei Inhalte mit Fussleiste">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5EACF052-4194-D04B-87FD-229A3A756C67}"/>
              </a:ext>
            </a:extLst>
          </p:cNvPr>
          <p:cNvSpPr>
            <a:spLocks noGrp="1"/>
          </p:cNvSpPr>
          <p:nvPr>
            <p:ph sz="half" idx="1"/>
          </p:nvPr>
        </p:nvSpPr>
        <p:spPr>
          <a:xfrm>
            <a:off x="838200" y="1451728"/>
            <a:ext cx="5181600" cy="4725235"/>
          </a:xfrm>
          <a:prstGeom prst="rect">
            <a:avLst/>
          </a:prstGeo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Inhaltsplatzhalter 3">
            <a:extLst>
              <a:ext uri="{FF2B5EF4-FFF2-40B4-BE49-F238E27FC236}">
                <a16:creationId xmlns:a16="http://schemas.microsoft.com/office/drawing/2014/main" id="{E8E27081-CE58-ED42-AB99-018A11842035}"/>
              </a:ext>
            </a:extLst>
          </p:cNvPr>
          <p:cNvSpPr>
            <a:spLocks noGrp="1"/>
          </p:cNvSpPr>
          <p:nvPr>
            <p:ph sz="half" idx="2"/>
          </p:nvPr>
        </p:nvSpPr>
        <p:spPr>
          <a:xfrm>
            <a:off x="6172200" y="1451728"/>
            <a:ext cx="5181600" cy="4725235"/>
          </a:xfrm>
          <a:prstGeom prst="rect">
            <a:avLst/>
          </a:prstGeo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14" name="Rechteck 13">
            <a:extLst>
              <a:ext uri="{FF2B5EF4-FFF2-40B4-BE49-F238E27FC236}">
                <a16:creationId xmlns:a16="http://schemas.microsoft.com/office/drawing/2014/main" id="{950A3804-FC04-D048-A162-5F69218418E0}"/>
              </a:ext>
            </a:extLst>
          </p:cNvPr>
          <p:cNvSpPr/>
          <p:nvPr userDrawn="1"/>
        </p:nvSpPr>
        <p:spPr>
          <a:xfrm>
            <a:off x="0" y="365126"/>
            <a:ext cx="12192000" cy="888640"/>
          </a:xfrm>
          <a:prstGeom prst="rect">
            <a:avLst/>
          </a:prstGeom>
          <a:gradFill>
            <a:gsLst>
              <a:gs pos="0">
                <a:srgbClr val="FFA600"/>
              </a:gs>
              <a:gs pos="100000">
                <a:srgbClr val="FF8E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5" name="Titel 1">
            <a:extLst>
              <a:ext uri="{FF2B5EF4-FFF2-40B4-BE49-F238E27FC236}">
                <a16:creationId xmlns:a16="http://schemas.microsoft.com/office/drawing/2014/main" id="{BC6FDC3A-35CA-244E-8656-DD9D75674B4B}"/>
              </a:ext>
            </a:extLst>
          </p:cNvPr>
          <p:cNvSpPr>
            <a:spLocks noGrp="1"/>
          </p:cNvSpPr>
          <p:nvPr>
            <p:ph type="title"/>
          </p:nvPr>
        </p:nvSpPr>
        <p:spPr>
          <a:xfrm>
            <a:off x="0" y="365126"/>
            <a:ext cx="12192000" cy="888640"/>
          </a:xfrm>
          <a:prstGeom prst="rect">
            <a:avLst/>
          </a:prstGeom>
          <a:noFill/>
        </p:spPr>
        <p:txBody>
          <a:bodyPr/>
          <a:lstStyle>
            <a:lvl1pPr marL="846138" indent="0">
              <a:tabLst/>
              <a:defRPr b="1" i="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r>
              <a:rPr lang="de-DE" dirty="0"/>
              <a:t>Mastertitelformat bearbeiten</a:t>
            </a:r>
          </a:p>
        </p:txBody>
      </p:sp>
      <p:sp>
        <p:nvSpPr>
          <p:cNvPr id="16" name="Trapez 15">
            <a:extLst>
              <a:ext uri="{FF2B5EF4-FFF2-40B4-BE49-F238E27FC236}">
                <a16:creationId xmlns:a16="http://schemas.microsoft.com/office/drawing/2014/main" id="{38F660A7-92CE-0B4D-ABE7-76A917A407E0}"/>
              </a:ext>
            </a:extLst>
          </p:cNvPr>
          <p:cNvSpPr/>
          <p:nvPr userDrawn="1"/>
        </p:nvSpPr>
        <p:spPr>
          <a:xfrm>
            <a:off x="0" y="46708"/>
            <a:ext cx="3936510" cy="337703"/>
          </a:xfrm>
          <a:prstGeom prst="trapezoid">
            <a:avLst>
              <a:gd name="adj" fmla="val 47976"/>
            </a:avLst>
          </a:prstGeom>
          <a:solidFill>
            <a:srgbClr val="FF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7" name="Textplatzhalter 6">
            <a:extLst>
              <a:ext uri="{FF2B5EF4-FFF2-40B4-BE49-F238E27FC236}">
                <a16:creationId xmlns:a16="http://schemas.microsoft.com/office/drawing/2014/main" id="{EB50208D-FF3B-2546-AB13-622AECD225DD}"/>
              </a:ext>
            </a:extLst>
          </p:cNvPr>
          <p:cNvSpPr>
            <a:spLocks noGrp="1"/>
          </p:cNvSpPr>
          <p:nvPr>
            <p:ph type="body" sz="quarter" idx="17" hasCustomPrompt="1"/>
          </p:nvPr>
        </p:nvSpPr>
        <p:spPr>
          <a:xfrm>
            <a:off x="176169" y="52794"/>
            <a:ext cx="3598878" cy="331617"/>
          </a:xfrm>
        </p:spPr>
        <p:txBody>
          <a:bodyPr anchor="ctr">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Aileron Thin" pitchFamily="2" charset="77"/>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dirty="0"/>
              <a:t>Kapitel einfügen</a:t>
            </a:r>
          </a:p>
        </p:txBody>
      </p:sp>
      <p:sp>
        <p:nvSpPr>
          <p:cNvPr id="18" name="Titel 1">
            <a:extLst>
              <a:ext uri="{FF2B5EF4-FFF2-40B4-BE49-F238E27FC236}">
                <a16:creationId xmlns:a16="http://schemas.microsoft.com/office/drawing/2014/main" id="{B02340C8-46C3-4144-8102-48C667C6A65E}"/>
              </a:ext>
            </a:extLst>
          </p:cNvPr>
          <p:cNvSpPr txBox="1">
            <a:spLocks/>
          </p:cNvSpPr>
          <p:nvPr userDrawn="1"/>
        </p:nvSpPr>
        <p:spPr>
          <a:xfrm>
            <a:off x="0" y="6356841"/>
            <a:ext cx="12192000" cy="365125"/>
          </a:xfrm>
          <a:prstGeom prst="rect">
            <a:avLst/>
          </a:prstGeom>
          <a:gradFill>
            <a:gsLst>
              <a:gs pos="0">
                <a:srgbClr val="FFA600"/>
              </a:gs>
              <a:gs pos="100000">
                <a:srgbClr val="FF8E00"/>
              </a:gs>
            </a:gsLst>
            <a:lin ang="5400000" scaled="1"/>
          </a:gradFill>
        </p:spPr>
        <p:txBody>
          <a:bodyPr vert="horz" lIns="91440" tIns="45720" rIns="91440" bIns="45720" rtlCol="0" anchor="ctr">
            <a:normAutofit fontScale="550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Helvetica Neue Condensed" panose="02000503000000020004" pitchFamily="2" charset="0"/>
                <a:ea typeface="Helvetica Neue Condensed" panose="02000503000000020004" pitchFamily="2" charset="0"/>
                <a:cs typeface="Helvetica Neue Condensed" panose="02000503000000020004" pitchFamily="2" charset="0"/>
              </a:defRPr>
            </a:lvl1pPr>
          </a:lstStyle>
          <a:p>
            <a:endParaRPr lang="de-DE" dirty="0"/>
          </a:p>
        </p:txBody>
      </p:sp>
      <p:sp>
        <p:nvSpPr>
          <p:cNvPr id="19" name="Datumsplatzhalter 15">
            <a:extLst>
              <a:ext uri="{FF2B5EF4-FFF2-40B4-BE49-F238E27FC236}">
                <a16:creationId xmlns:a16="http://schemas.microsoft.com/office/drawing/2014/main" id="{6057197C-6204-DC42-A277-193CBE4EFC59}"/>
              </a:ext>
            </a:extLst>
          </p:cNvPr>
          <p:cNvSpPr>
            <a:spLocks noGrp="1"/>
          </p:cNvSpPr>
          <p:nvPr>
            <p:ph type="dt" sz="half" idx="14"/>
          </p:nvPr>
        </p:nvSpPr>
        <p:spPr>
          <a:xfrm>
            <a:off x="838200" y="6356350"/>
            <a:ext cx="2743200" cy="365125"/>
          </a:xfrm>
          <a:prstGeom prst="rect">
            <a:avLst/>
          </a:prstGeom>
        </p:spPr>
        <p:txBody>
          <a:bodyPr/>
          <a:lstStyle>
            <a:lvl1pPr>
              <a:defRPr b="0" i="0">
                <a:solidFill>
                  <a:schemeClr val="bg1"/>
                </a:solidFill>
                <a:latin typeface="Aileron Thin" pitchFamily="2" charset="77"/>
              </a:defRPr>
            </a:lvl1pPr>
          </a:lstStyle>
          <a:p>
            <a:r>
              <a:rPr lang="de-CH" dirty="0"/>
              <a:t>04.09.21</a:t>
            </a:r>
            <a:endParaRPr lang="de-DE" dirty="0"/>
          </a:p>
        </p:txBody>
      </p:sp>
      <p:sp>
        <p:nvSpPr>
          <p:cNvPr id="20" name="Fußzeilenplatzhalter 16">
            <a:extLst>
              <a:ext uri="{FF2B5EF4-FFF2-40B4-BE49-F238E27FC236}">
                <a16:creationId xmlns:a16="http://schemas.microsoft.com/office/drawing/2014/main" id="{05F9B7E0-F1E4-8643-A7CE-5FE1909B512E}"/>
              </a:ext>
            </a:extLst>
          </p:cNvPr>
          <p:cNvSpPr>
            <a:spLocks noGrp="1"/>
          </p:cNvSpPr>
          <p:nvPr>
            <p:ph type="ftr" sz="quarter" idx="15"/>
          </p:nvPr>
        </p:nvSpPr>
        <p:spPr>
          <a:xfrm>
            <a:off x="4038600" y="6356350"/>
            <a:ext cx="4114800" cy="365125"/>
          </a:xfrm>
          <a:prstGeom prst="rect">
            <a:avLst/>
          </a:prstGeom>
        </p:spPr>
        <p:txBody>
          <a:bodyPr/>
          <a:lstStyle>
            <a:lvl1pPr>
              <a:defRPr b="0" i="0">
                <a:solidFill>
                  <a:schemeClr val="bg1"/>
                </a:solidFill>
                <a:latin typeface="Aileron Thin" pitchFamily="2" charset="77"/>
                <a:ea typeface="Helvetica Neue" panose="02000503000000020004" pitchFamily="2" charset="0"/>
                <a:cs typeface="Helvetica Neue" panose="02000503000000020004" pitchFamily="2" charset="0"/>
              </a:defRPr>
            </a:lvl1pPr>
          </a:lstStyle>
          <a:p>
            <a:r>
              <a:rPr lang="de-DE" dirty="0"/>
              <a:t> </a:t>
            </a:r>
          </a:p>
        </p:txBody>
      </p:sp>
      <p:sp>
        <p:nvSpPr>
          <p:cNvPr id="21" name="Foliennummernplatzhalter 18">
            <a:extLst>
              <a:ext uri="{FF2B5EF4-FFF2-40B4-BE49-F238E27FC236}">
                <a16:creationId xmlns:a16="http://schemas.microsoft.com/office/drawing/2014/main" id="{C16FFBEE-4176-614E-B1B4-EBD48AE16D9C}"/>
              </a:ext>
            </a:extLst>
          </p:cNvPr>
          <p:cNvSpPr>
            <a:spLocks noGrp="1"/>
          </p:cNvSpPr>
          <p:nvPr>
            <p:ph type="sldNum" sz="quarter" idx="16"/>
          </p:nvPr>
        </p:nvSpPr>
        <p:spPr>
          <a:xfrm>
            <a:off x="8610600" y="6356350"/>
            <a:ext cx="2743200" cy="365125"/>
          </a:xfrm>
          <a:prstGeom prst="rect">
            <a:avLst/>
          </a:prstGeom>
        </p:spPr>
        <p:txBody>
          <a:bodyPr/>
          <a:lstStyle>
            <a:lvl1pPr>
              <a:defRPr b="0" i="0">
                <a:solidFill>
                  <a:schemeClr val="bg1"/>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866091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CE1E8C2F-C453-0C4E-A40E-386F62D902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dirty="0"/>
              <a:t>Mastertitelformat bearbeiten</a:t>
            </a:r>
          </a:p>
        </p:txBody>
      </p:sp>
      <p:sp>
        <p:nvSpPr>
          <p:cNvPr id="3" name="Textplatzhalter 2">
            <a:extLst>
              <a:ext uri="{FF2B5EF4-FFF2-40B4-BE49-F238E27FC236}">
                <a16:creationId xmlns:a16="http://schemas.microsoft.com/office/drawing/2014/main" id="{81A555B2-F7D9-5A49-88FA-855DF66426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6170741-68B5-454F-ACD1-71C4840AC4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Aileron Thin" pitchFamily="2" charset="77"/>
              </a:defRPr>
            </a:lvl1pPr>
          </a:lstStyle>
          <a:p>
            <a:r>
              <a:rPr lang="de-CH" dirty="0"/>
              <a:t>17.06.21</a:t>
            </a:r>
            <a:endParaRPr lang="de-DE" dirty="0"/>
          </a:p>
        </p:txBody>
      </p:sp>
      <p:sp>
        <p:nvSpPr>
          <p:cNvPr id="5" name="Fußzeilenplatzhalter 4">
            <a:extLst>
              <a:ext uri="{FF2B5EF4-FFF2-40B4-BE49-F238E27FC236}">
                <a16:creationId xmlns:a16="http://schemas.microsoft.com/office/drawing/2014/main" id="{56F47DF2-2829-054F-B273-AE70216C93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Aileron Thin" pitchFamily="2" charset="77"/>
              </a:defRPr>
            </a:lvl1pPr>
          </a:lstStyle>
          <a:p>
            <a:endParaRPr lang="de-DE" dirty="0"/>
          </a:p>
        </p:txBody>
      </p:sp>
      <p:sp>
        <p:nvSpPr>
          <p:cNvPr id="6" name="Foliennummernplatzhalter 5">
            <a:extLst>
              <a:ext uri="{FF2B5EF4-FFF2-40B4-BE49-F238E27FC236}">
                <a16:creationId xmlns:a16="http://schemas.microsoft.com/office/drawing/2014/main" id="{F3D60B31-BEC8-9D4D-B607-F3EBC12BB9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ileron Thin" pitchFamily="2" charset="77"/>
              </a:defRPr>
            </a:lvl1pPr>
          </a:lstStyle>
          <a:p>
            <a:fld id="{54574887-32C3-6C4F-9095-F77E3818B1E5}" type="slidenum">
              <a:rPr lang="de-DE" smtClean="0"/>
              <a:pPr/>
              <a:t>‹Nr.›</a:t>
            </a:fld>
            <a:endParaRPr lang="de-DE" dirty="0"/>
          </a:p>
        </p:txBody>
      </p:sp>
    </p:spTree>
    <p:extLst>
      <p:ext uri="{BB962C8B-B14F-4D97-AF65-F5344CB8AC3E}">
        <p14:creationId xmlns:p14="http://schemas.microsoft.com/office/powerpoint/2010/main" val="3504050146"/>
      </p:ext>
    </p:extLst>
  </p:cSld>
  <p:clrMap bg1="lt1" tx1="dk1" bg2="lt2" tx2="dk2" accent1="accent1" accent2="accent2" accent3="accent3" accent4="accent4" accent5="accent5" accent6="accent6" hlink="hlink" folHlink="folHlink"/>
  <p:sldLayoutIdLst>
    <p:sldLayoutId id="2147483650" r:id="rId1"/>
    <p:sldLayoutId id="2147483692" r:id="rId2"/>
    <p:sldLayoutId id="2147483679" r:id="rId3"/>
    <p:sldLayoutId id="2147483680" r:id="rId4"/>
    <p:sldLayoutId id="2147483665" r:id="rId5"/>
    <p:sldLayoutId id="2147483688" r:id="rId6"/>
    <p:sldLayoutId id="2147483689" r:id="rId7"/>
    <p:sldLayoutId id="2147483687" r:id="rId8"/>
    <p:sldLayoutId id="2147483652" r:id="rId9"/>
    <p:sldLayoutId id="2147483666" r:id="rId10"/>
    <p:sldLayoutId id="2147483674" r:id="rId11"/>
    <p:sldLayoutId id="2147483672" r:id="rId12"/>
    <p:sldLayoutId id="2147483660" r:id="rId13"/>
    <p:sldLayoutId id="2147483675" r:id="rId14"/>
    <p:sldLayoutId id="2147483683" r:id="rId15"/>
    <p:sldLayoutId id="2147483678" r:id="rId16"/>
    <p:sldLayoutId id="2147483681" r:id="rId17"/>
    <p:sldLayoutId id="2147483682" r:id="rId18"/>
    <p:sldLayoutId id="2147483676" r:id="rId19"/>
    <p:sldLayoutId id="2147483669" r:id="rId20"/>
  </p:sldLayoutIdLst>
  <p:hf hdr="0"/>
  <p:txStyles>
    <p:titleStyle>
      <a:lvl1pPr algn="l" defTabSz="914400" rtl="0" eaLnBrk="1" latinLnBrk="0" hangingPunct="1">
        <a:lnSpc>
          <a:spcPct val="90000"/>
        </a:lnSpc>
        <a:spcBef>
          <a:spcPct val="0"/>
        </a:spcBef>
        <a:buNone/>
        <a:defRPr sz="4400" b="1" i="0" kern="1200">
          <a:solidFill>
            <a:schemeClr val="tx1"/>
          </a:solidFill>
          <a:latin typeface="Aileron Heavy"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0.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0.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403C8A-2641-4B42-AB35-E24F9ED28B1D}"/>
              </a:ext>
            </a:extLst>
          </p:cNvPr>
          <p:cNvSpPr txBox="1">
            <a:spLocks/>
          </p:cNvSpPr>
          <p:nvPr/>
        </p:nvSpPr>
        <p:spPr>
          <a:xfrm>
            <a:off x="-119697" y="384411"/>
            <a:ext cx="12504420" cy="888640"/>
          </a:xfrm>
          <a:prstGeom prst="rect">
            <a:avLst/>
          </a:prstGeom>
          <a:solidFill>
            <a:srgbClr val="FF0000"/>
          </a:solidFill>
          <a:ln w="19050">
            <a:solidFill>
              <a:schemeClr val="tx1"/>
            </a:solidFill>
          </a:ln>
        </p:spPr>
        <p:txBody>
          <a:bodyPr vert="horz" lIns="91440" tIns="45720" rIns="91440" bIns="45720" rtlCol="0" anchor="ctr">
            <a:normAutofit/>
          </a:bodyPr>
          <a:lstStyle>
            <a:lvl1pPr marL="846138" indent="0" algn="l" defTabSz="914400" rtl="0" eaLnBrk="1" latinLnBrk="0" hangingPunct="1">
              <a:lnSpc>
                <a:spcPct val="90000"/>
              </a:lnSpc>
              <a:spcBef>
                <a:spcPct val="0"/>
              </a:spcBef>
              <a:buNone/>
              <a:tabLst/>
              <a:defRPr sz="4400" b="1" i="0" kern="120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pPr algn="ctr"/>
            <a:r>
              <a:rPr lang="de-CH" b="0" dirty="0"/>
              <a:t>Leistungsnachweis VI</a:t>
            </a:r>
          </a:p>
        </p:txBody>
      </p:sp>
      <p:sp>
        <p:nvSpPr>
          <p:cNvPr id="3" name="Inhaltsplatzhalter 2">
            <a:extLst>
              <a:ext uri="{FF2B5EF4-FFF2-40B4-BE49-F238E27FC236}">
                <a16:creationId xmlns:a16="http://schemas.microsoft.com/office/drawing/2014/main" id="{5D6561C5-F818-7B45-A389-48BFE089AA2E}"/>
              </a:ext>
            </a:extLst>
          </p:cNvPr>
          <p:cNvSpPr txBox="1">
            <a:spLocks/>
          </p:cNvSpPr>
          <p:nvPr/>
        </p:nvSpPr>
        <p:spPr>
          <a:xfrm>
            <a:off x="838200" y="1451728"/>
            <a:ext cx="10515600" cy="47252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2200" dirty="0"/>
              <a:t>Erstellen Sie eine eigene Animation und rendern Sie diese zu einem externen Videofile. Die Animation kann entweder kurz (weniger als 100 Frames), dafür aber zyklisch, oder etwas länger (mindestens 100 Frames) ohne Zyklus sein.</a:t>
            </a:r>
          </a:p>
        </p:txBody>
      </p:sp>
    </p:spTree>
    <p:extLst>
      <p:ext uri="{BB962C8B-B14F-4D97-AF65-F5344CB8AC3E}">
        <p14:creationId xmlns:p14="http://schemas.microsoft.com/office/powerpoint/2010/main" val="1091552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403C8A-2641-4B42-AB35-E24F9ED28B1D}"/>
              </a:ext>
            </a:extLst>
          </p:cNvPr>
          <p:cNvSpPr txBox="1">
            <a:spLocks/>
          </p:cNvSpPr>
          <p:nvPr/>
        </p:nvSpPr>
        <p:spPr>
          <a:xfrm>
            <a:off x="-119697" y="384411"/>
            <a:ext cx="12504420" cy="888640"/>
          </a:xfrm>
          <a:prstGeom prst="rect">
            <a:avLst/>
          </a:prstGeom>
          <a:solidFill>
            <a:srgbClr val="FF0000"/>
          </a:solidFill>
          <a:ln w="19050">
            <a:solidFill>
              <a:schemeClr val="tx1"/>
            </a:solidFill>
          </a:ln>
        </p:spPr>
        <p:txBody>
          <a:bodyPr vert="horz" lIns="91440" tIns="45720" rIns="91440" bIns="45720" rtlCol="0" anchor="ctr">
            <a:normAutofit/>
          </a:bodyPr>
          <a:lstStyle>
            <a:lvl1pPr marL="846138" indent="0" algn="l" defTabSz="914400" rtl="0" eaLnBrk="1" latinLnBrk="0" hangingPunct="1">
              <a:lnSpc>
                <a:spcPct val="90000"/>
              </a:lnSpc>
              <a:spcBef>
                <a:spcPct val="0"/>
              </a:spcBef>
              <a:buNone/>
              <a:tabLst/>
              <a:defRPr sz="4400" b="1" i="0" kern="120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pPr algn="ctr"/>
            <a:r>
              <a:rPr lang="de-CH" b="0" dirty="0"/>
              <a:t>Was ist einzureichen?</a:t>
            </a:r>
          </a:p>
        </p:txBody>
      </p:sp>
      <p:sp>
        <p:nvSpPr>
          <p:cNvPr id="3" name="Inhaltsplatzhalter 2">
            <a:extLst>
              <a:ext uri="{FF2B5EF4-FFF2-40B4-BE49-F238E27FC236}">
                <a16:creationId xmlns:a16="http://schemas.microsoft.com/office/drawing/2014/main" id="{5D6561C5-F818-7B45-A389-48BFE089AA2E}"/>
              </a:ext>
            </a:extLst>
          </p:cNvPr>
          <p:cNvSpPr txBox="1">
            <a:spLocks/>
          </p:cNvSpPr>
          <p:nvPr/>
        </p:nvSpPr>
        <p:spPr>
          <a:xfrm>
            <a:off x="838200" y="1451728"/>
            <a:ext cx="10515600" cy="472523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800" dirty="0"/>
              <a:t>Ein Zip-Ordner mit folgendem Inhalt: </a:t>
            </a:r>
          </a:p>
          <a:p>
            <a:pPr>
              <a:lnSpc>
                <a:spcPct val="150000"/>
              </a:lnSpc>
            </a:pPr>
            <a:r>
              <a:rPr lang="de-CH" sz="1800" dirty="0"/>
              <a:t>.blend-File mit der erstellten Animation.</a:t>
            </a:r>
            <a:endParaRPr lang="de-CH" sz="1400" dirty="0"/>
          </a:p>
          <a:p>
            <a:pPr lvl="1">
              <a:lnSpc>
                <a:spcPct val="150000"/>
              </a:lnSpc>
            </a:pPr>
            <a:r>
              <a:rPr lang="de-CH" sz="1400" dirty="0"/>
              <a:t>Achten Sie darauf, die externen Daten (z.B. Texturen) in die Datei zu packen (vgl. nächste Folie)</a:t>
            </a:r>
          </a:p>
          <a:p>
            <a:pPr>
              <a:lnSpc>
                <a:spcPct val="150000"/>
              </a:lnSpc>
            </a:pPr>
            <a:r>
              <a:rPr lang="de-CH" sz="1800" dirty="0"/>
              <a:t>Videofile</a:t>
            </a:r>
          </a:p>
          <a:p>
            <a:pPr>
              <a:lnSpc>
                <a:spcPct val="150000"/>
              </a:lnSpc>
            </a:pPr>
            <a:endParaRPr lang="de-CH" sz="1800" dirty="0"/>
          </a:p>
          <a:p>
            <a:pPr>
              <a:lnSpc>
                <a:spcPct val="150000"/>
              </a:lnSpc>
            </a:pPr>
            <a:r>
              <a:rPr lang="de-CH" sz="1800" dirty="0"/>
              <a:t>Benennung des .blend-Files, des Textdokuments </a:t>
            </a:r>
            <a:r>
              <a:rPr lang="de-CH" sz="1800" b="1" dirty="0"/>
              <a:t>und</a:t>
            </a:r>
            <a:r>
              <a:rPr lang="de-CH" sz="1800" dirty="0"/>
              <a:t> des .zip-Ordners: </a:t>
            </a:r>
            <a:r>
              <a:rPr lang="de-CH" sz="1800" b="1" dirty="0"/>
              <a:t>Leistungsnachweis6_Vorname_Nachname </a:t>
            </a:r>
          </a:p>
        </p:txBody>
      </p:sp>
    </p:spTree>
    <p:extLst>
      <p:ext uri="{BB962C8B-B14F-4D97-AF65-F5344CB8AC3E}">
        <p14:creationId xmlns:p14="http://schemas.microsoft.com/office/powerpoint/2010/main" val="71508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403C8A-2641-4B42-AB35-E24F9ED28B1D}"/>
              </a:ext>
            </a:extLst>
          </p:cNvPr>
          <p:cNvSpPr txBox="1">
            <a:spLocks/>
          </p:cNvSpPr>
          <p:nvPr/>
        </p:nvSpPr>
        <p:spPr>
          <a:xfrm>
            <a:off x="-119697" y="384411"/>
            <a:ext cx="12504420" cy="888640"/>
          </a:xfrm>
          <a:prstGeom prst="rect">
            <a:avLst/>
          </a:prstGeom>
          <a:solidFill>
            <a:srgbClr val="FF0000"/>
          </a:solidFill>
          <a:ln w="19050">
            <a:solidFill>
              <a:schemeClr val="tx1"/>
            </a:solidFill>
          </a:ln>
        </p:spPr>
        <p:txBody>
          <a:bodyPr vert="horz" lIns="91440" tIns="45720" rIns="91440" bIns="45720" rtlCol="0" anchor="ctr">
            <a:normAutofit/>
          </a:bodyPr>
          <a:lstStyle>
            <a:lvl1pPr marL="846138" indent="0" algn="l" defTabSz="914400" rtl="0" eaLnBrk="1" latinLnBrk="0" hangingPunct="1">
              <a:lnSpc>
                <a:spcPct val="90000"/>
              </a:lnSpc>
              <a:spcBef>
                <a:spcPct val="0"/>
              </a:spcBef>
              <a:buNone/>
              <a:tabLst/>
              <a:defRPr sz="4400" b="1" i="0" kern="120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pPr algn="ctr"/>
            <a:r>
              <a:rPr lang="de-CH" b="0" dirty="0"/>
              <a:t>Dateien in Blender-File packen</a:t>
            </a:r>
          </a:p>
        </p:txBody>
      </p:sp>
      <p:pic>
        <p:nvPicPr>
          <p:cNvPr id="5" name="Grafik 4">
            <a:extLst>
              <a:ext uri="{FF2B5EF4-FFF2-40B4-BE49-F238E27FC236}">
                <a16:creationId xmlns:a16="http://schemas.microsoft.com/office/drawing/2014/main" id="{DB393F89-A9B4-3B44-B861-EB92E071EF4F}"/>
              </a:ext>
            </a:extLst>
          </p:cNvPr>
          <p:cNvPicPr>
            <a:picLocks noChangeAspect="1"/>
          </p:cNvPicPr>
          <p:nvPr/>
        </p:nvPicPr>
        <p:blipFill>
          <a:blip r:embed="rId3"/>
          <a:stretch>
            <a:fillRect/>
          </a:stretch>
        </p:blipFill>
        <p:spPr>
          <a:xfrm>
            <a:off x="6725579" y="1474470"/>
            <a:ext cx="5466421" cy="4443730"/>
          </a:xfrm>
          <a:prstGeom prst="rect">
            <a:avLst/>
          </a:prstGeom>
        </p:spPr>
      </p:pic>
      <p:sp>
        <p:nvSpPr>
          <p:cNvPr id="6" name="Ring 5">
            <a:extLst>
              <a:ext uri="{FF2B5EF4-FFF2-40B4-BE49-F238E27FC236}">
                <a16:creationId xmlns:a16="http://schemas.microsoft.com/office/drawing/2014/main" id="{8530A1BF-4AF7-9642-9A34-2095E683FAB4}"/>
              </a:ext>
            </a:extLst>
          </p:cNvPr>
          <p:cNvSpPr/>
          <p:nvPr/>
        </p:nvSpPr>
        <p:spPr>
          <a:xfrm>
            <a:off x="8469630" y="4560570"/>
            <a:ext cx="1531620" cy="377190"/>
          </a:xfrm>
          <a:prstGeom prst="donut">
            <a:avLst>
              <a:gd name="adj" fmla="val 9287"/>
            </a:avLst>
          </a:prstGeom>
          <a:solidFill>
            <a:srgbClr val="FF36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solidFill>
                <a:schemeClr val="tx1"/>
              </a:solidFill>
            </a:endParaRPr>
          </a:p>
        </p:txBody>
      </p:sp>
      <p:sp>
        <p:nvSpPr>
          <p:cNvPr id="7" name="Inhaltsplatzhalter 2">
            <a:extLst>
              <a:ext uri="{FF2B5EF4-FFF2-40B4-BE49-F238E27FC236}">
                <a16:creationId xmlns:a16="http://schemas.microsoft.com/office/drawing/2014/main" id="{319F2F9A-F03C-D04A-B09C-927BB7D1FBB1}"/>
              </a:ext>
            </a:extLst>
          </p:cNvPr>
          <p:cNvSpPr txBox="1">
            <a:spLocks/>
          </p:cNvSpPr>
          <p:nvPr/>
        </p:nvSpPr>
        <p:spPr>
          <a:xfrm>
            <a:off x="838200" y="1451728"/>
            <a:ext cx="5257800" cy="51090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800" dirty="0"/>
              <a:t>Externe Dateien (z.B. Bild- oder Text-Dateien) sind lokal auf dem PC gespeichert und müssten auch mit der .blend-Datei gesendet werden. </a:t>
            </a:r>
          </a:p>
          <a:p>
            <a:pPr marL="0" indent="0">
              <a:lnSpc>
                <a:spcPct val="150000"/>
              </a:lnSpc>
              <a:buNone/>
            </a:pPr>
            <a:endParaRPr lang="de-CH" sz="1800" dirty="0"/>
          </a:p>
          <a:p>
            <a:pPr marL="0" indent="0">
              <a:lnSpc>
                <a:spcPct val="150000"/>
              </a:lnSpc>
              <a:buNone/>
            </a:pPr>
            <a:r>
              <a:rPr lang="de-CH" sz="1800" dirty="0"/>
              <a:t>Mittels «Pack All Into .blend» können Sie diese Dateien in das .blend-File einbinden </a:t>
            </a:r>
          </a:p>
          <a:p>
            <a:pPr marL="0" indent="0">
              <a:lnSpc>
                <a:spcPct val="150000"/>
              </a:lnSpc>
              <a:buNone/>
            </a:pPr>
            <a:r>
              <a:rPr lang="de-CH" sz="1200" dirty="0"/>
              <a:t>(so müssen Sie diese Dateien nicht zusätzlich mitsenden und wir sie nicht nach dem Erhalt erneut in die .blend-Files einlesen)</a:t>
            </a:r>
          </a:p>
          <a:p>
            <a:pPr>
              <a:lnSpc>
                <a:spcPct val="150000"/>
              </a:lnSpc>
              <a:buFont typeface="Wingdings" pitchFamily="2" charset="2"/>
              <a:buChar char="Ø"/>
            </a:pPr>
            <a:r>
              <a:rPr lang="de-CH" sz="1800" dirty="0"/>
              <a:t>Anschliessend </a:t>
            </a:r>
            <a:r>
              <a:rPr lang="de-CH" sz="1800" b="1" dirty="0"/>
              <a:t>unbedingt noch speichern </a:t>
            </a:r>
            <a:r>
              <a:rPr lang="de-CH" sz="1800" dirty="0"/>
              <a:t>(sonst wird die Integration in das File nicht abgespeichert)</a:t>
            </a:r>
          </a:p>
        </p:txBody>
      </p:sp>
    </p:spTree>
    <p:extLst>
      <p:ext uri="{BB962C8B-B14F-4D97-AF65-F5344CB8AC3E}">
        <p14:creationId xmlns:p14="http://schemas.microsoft.com/office/powerpoint/2010/main" val="3393987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403C8A-2641-4B42-AB35-E24F9ED28B1D}"/>
              </a:ext>
            </a:extLst>
          </p:cNvPr>
          <p:cNvSpPr txBox="1">
            <a:spLocks/>
          </p:cNvSpPr>
          <p:nvPr/>
        </p:nvSpPr>
        <p:spPr>
          <a:xfrm>
            <a:off x="-119697" y="384411"/>
            <a:ext cx="12504420" cy="888640"/>
          </a:xfrm>
          <a:prstGeom prst="rect">
            <a:avLst/>
          </a:prstGeom>
          <a:solidFill>
            <a:srgbClr val="FF0000"/>
          </a:solidFill>
          <a:ln w="19050">
            <a:solidFill>
              <a:schemeClr val="tx1"/>
            </a:solidFill>
          </a:ln>
        </p:spPr>
        <p:txBody>
          <a:bodyPr vert="horz" lIns="91440" tIns="45720" rIns="91440" bIns="45720" rtlCol="0" anchor="ctr">
            <a:normAutofit/>
          </a:bodyPr>
          <a:lstStyle>
            <a:lvl1pPr marL="846138" indent="0" algn="l" defTabSz="914400" rtl="0" eaLnBrk="1" latinLnBrk="0" hangingPunct="1">
              <a:lnSpc>
                <a:spcPct val="90000"/>
              </a:lnSpc>
              <a:spcBef>
                <a:spcPct val="0"/>
              </a:spcBef>
              <a:buNone/>
              <a:tabLst/>
              <a:defRPr sz="4400" b="1" i="0" kern="120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pPr algn="ctr"/>
            <a:r>
              <a:rPr lang="de-CH" b="0" dirty="0"/>
              <a:t>Orphan-Data entfernen</a:t>
            </a:r>
          </a:p>
        </p:txBody>
      </p:sp>
      <p:sp>
        <p:nvSpPr>
          <p:cNvPr id="7" name="Inhaltsplatzhalter 2">
            <a:extLst>
              <a:ext uri="{FF2B5EF4-FFF2-40B4-BE49-F238E27FC236}">
                <a16:creationId xmlns:a16="http://schemas.microsoft.com/office/drawing/2014/main" id="{319F2F9A-F03C-D04A-B09C-927BB7D1FBB1}"/>
              </a:ext>
            </a:extLst>
          </p:cNvPr>
          <p:cNvSpPr txBox="1">
            <a:spLocks/>
          </p:cNvSpPr>
          <p:nvPr/>
        </p:nvSpPr>
        <p:spPr>
          <a:xfrm>
            <a:off x="838200" y="1451728"/>
            <a:ext cx="6682740" cy="51090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800" dirty="0"/>
              <a:t>Im Outliner können Sie Elemente (Texturen, Materialien, usw.), welche Sie für kein Objekt verwenden, aber in der Datei eingespeichert sind, auflisten lassen. Wählen Sie hierfür «</a:t>
            </a:r>
            <a:r>
              <a:rPr lang="de-CH" sz="1800" i="1" dirty="0"/>
              <a:t>Orphan Data</a:t>
            </a:r>
            <a:r>
              <a:rPr lang="de-CH" sz="1800" dirty="0"/>
              <a:t>» entsprechend der Abbildung rechts. </a:t>
            </a:r>
          </a:p>
          <a:p>
            <a:pPr marL="0" indent="0">
              <a:lnSpc>
                <a:spcPct val="150000"/>
              </a:lnSpc>
              <a:buNone/>
            </a:pPr>
            <a:endParaRPr lang="de-CH" sz="1800" dirty="0"/>
          </a:p>
          <a:p>
            <a:pPr marL="0" indent="0">
              <a:lnSpc>
                <a:spcPct val="150000"/>
              </a:lnSpc>
              <a:buNone/>
            </a:pPr>
            <a:r>
              <a:rPr lang="de-CH" sz="1800" dirty="0"/>
              <a:t>Anschliessend werden Ihnen alle Materialien/Texturen, usw. aufgelistet. Löschen Sie diese.</a:t>
            </a:r>
          </a:p>
          <a:p>
            <a:pPr>
              <a:lnSpc>
                <a:spcPct val="150000"/>
              </a:lnSpc>
              <a:buFont typeface="Wingdings" pitchFamily="2" charset="2"/>
              <a:buChar char="Ø"/>
            </a:pPr>
            <a:r>
              <a:rPr lang="de-CH" sz="1800" dirty="0"/>
              <a:t> Mittels «</a:t>
            </a:r>
            <a:r>
              <a:rPr lang="de-CH" sz="1800" i="1" dirty="0"/>
              <a:t>Purge</a:t>
            </a:r>
            <a:r>
              <a:rPr lang="de-CH" sz="1800" dirty="0"/>
              <a:t>» können Sie alle Waisendaten löschen. Die Brushes werden dabei nicht gelöscht – diese können Sie aber so lassen, wie sie sind.</a:t>
            </a:r>
          </a:p>
          <a:p>
            <a:pPr marL="0" indent="0">
              <a:lnSpc>
                <a:spcPct val="150000"/>
              </a:lnSpc>
              <a:buNone/>
            </a:pPr>
            <a:endParaRPr lang="de-CH" sz="1800" i="1" dirty="0"/>
          </a:p>
          <a:p>
            <a:pPr marL="0" indent="0">
              <a:lnSpc>
                <a:spcPct val="150000"/>
              </a:lnSpc>
              <a:buNone/>
            </a:pPr>
            <a:endParaRPr lang="de-CH" sz="1800" i="1" dirty="0"/>
          </a:p>
          <a:p>
            <a:pPr marL="0" indent="0">
              <a:lnSpc>
                <a:spcPct val="150000"/>
              </a:lnSpc>
              <a:buNone/>
            </a:pPr>
            <a:endParaRPr lang="de-CH" sz="1800" dirty="0"/>
          </a:p>
        </p:txBody>
      </p:sp>
      <p:pic>
        <p:nvPicPr>
          <p:cNvPr id="4" name="Grafik 3" descr="Ein Bild, das Text, Monitor, Screenshot, schwarz enthält.&#10;&#10;Automatisch generierte Beschreibung">
            <a:extLst>
              <a:ext uri="{FF2B5EF4-FFF2-40B4-BE49-F238E27FC236}">
                <a16:creationId xmlns:a16="http://schemas.microsoft.com/office/drawing/2014/main" id="{B8A74651-64C2-9040-BB8C-3FDACC9F6A9F}"/>
              </a:ext>
            </a:extLst>
          </p:cNvPr>
          <p:cNvPicPr>
            <a:picLocks noChangeAspect="1"/>
          </p:cNvPicPr>
          <p:nvPr/>
        </p:nvPicPr>
        <p:blipFill rotWithShape="1">
          <a:blip r:embed="rId3"/>
          <a:srcRect b="25085"/>
          <a:stretch/>
        </p:blipFill>
        <p:spPr>
          <a:xfrm>
            <a:off x="7777350" y="1364491"/>
            <a:ext cx="4089530" cy="2293109"/>
          </a:xfrm>
          <a:prstGeom prst="rect">
            <a:avLst/>
          </a:prstGeom>
        </p:spPr>
      </p:pic>
      <p:pic>
        <p:nvPicPr>
          <p:cNvPr id="9" name="Grafik 8" descr="Ein Bild, das Text enthält.&#10;&#10;Automatisch generierte Beschreibung">
            <a:extLst>
              <a:ext uri="{FF2B5EF4-FFF2-40B4-BE49-F238E27FC236}">
                <a16:creationId xmlns:a16="http://schemas.microsoft.com/office/drawing/2014/main" id="{EE2D8758-1C10-9645-900D-3E4DDBF94F68}"/>
              </a:ext>
            </a:extLst>
          </p:cNvPr>
          <p:cNvPicPr>
            <a:picLocks noChangeAspect="1"/>
          </p:cNvPicPr>
          <p:nvPr/>
        </p:nvPicPr>
        <p:blipFill>
          <a:blip r:embed="rId4"/>
          <a:stretch>
            <a:fillRect/>
          </a:stretch>
        </p:blipFill>
        <p:spPr>
          <a:xfrm>
            <a:off x="8823960" y="3749040"/>
            <a:ext cx="3042920" cy="3060926"/>
          </a:xfrm>
          <a:prstGeom prst="rect">
            <a:avLst/>
          </a:prstGeom>
        </p:spPr>
      </p:pic>
    </p:spTree>
    <p:extLst>
      <p:ext uri="{BB962C8B-B14F-4D97-AF65-F5344CB8AC3E}">
        <p14:creationId xmlns:p14="http://schemas.microsoft.com/office/powerpoint/2010/main" val="674592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403C8A-2641-4B42-AB35-E24F9ED28B1D}"/>
              </a:ext>
            </a:extLst>
          </p:cNvPr>
          <p:cNvSpPr txBox="1">
            <a:spLocks/>
          </p:cNvSpPr>
          <p:nvPr/>
        </p:nvSpPr>
        <p:spPr>
          <a:xfrm>
            <a:off x="-119697" y="384411"/>
            <a:ext cx="12504420" cy="888640"/>
          </a:xfrm>
          <a:prstGeom prst="rect">
            <a:avLst/>
          </a:prstGeom>
          <a:solidFill>
            <a:srgbClr val="FF0000"/>
          </a:solidFill>
          <a:ln w="19050">
            <a:solidFill>
              <a:schemeClr val="tx1"/>
            </a:solidFill>
          </a:ln>
        </p:spPr>
        <p:txBody>
          <a:bodyPr vert="horz" lIns="91440" tIns="45720" rIns="91440" bIns="45720" rtlCol="0" anchor="ctr">
            <a:normAutofit fontScale="77500" lnSpcReduction="20000"/>
          </a:bodyPr>
          <a:lstStyle>
            <a:lvl1pPr marL="846138" indent="0" algn="l" defTabSz="914400" rtl="0" eaLnBrk="1" latinLnBrk="0" hangingPunct="1">
              <a:lnSpc>
                <a:spcPct val="90000"/>
              </a:lnSpc>
              <a:spcBef>
                <a:spcPct val="0"/>
              </a:spcBef>
              <a:buNone/>
              <a:tabLst/>
              <a:defRPr sz="4400" b="1" i="0" kern="1200">
                <a:solidFill>
                  <a:schemeClr val="bg1"/>
                </a:solidFill>
                <a:latin typeface="Aileron Black" pitchFamily="2" charset="77"/>
                <a:ea typeface="Helvetica Neue Condensed" panose="02000503000000020004" pitchFamily="2" charset="0"/>
                <a:cs typeface="Helvetica Neue Condensed" panose="02000503000000020004" pitchFamily="2" charset="0"/>
              </a:defRPr>
            </a:lvl1pPr>
          </a:lstStyle>
          <a:p>
            <a:pPr marL="6350" algn="ctr"/>
            <a:r>
              <a:rPr lang="de-CH" b="0" dirty="0"/>
              <a:t>Wurden die externen Dateien wirklich eingespeichert?</a:t>
            </a:r>
          </a:p>
        </p:txBody>
      </p:sp>
      <p:sp>
        <p:nvSpPr>
          <p:cNvPr id="7" name="Inhaltsplatzhalter 2">
            <a:extLst>
              <a:ext uri="{FF2B5EF4-FFF2-40B4-BE49-F238E27FC236}">
                <a16:creationId xmlns:a16="http://schemas.microsoft.com/office/drawing/2014/main" id="{319F2F9A-F03C-D04A-B09C-927BB7D1FBB1}"/>
              </a:ext>
            </a:extLst>
          </p:cNvPr>
          <p:cNvSpPr txBox="1">
            <a:spLocks/>
          </p:cNvSpPr>
          <p:nvPr/>
        </p:nvSpPr>
        <p:spPr>
          <a:xfrm>
            <a:off x="838200" y="1451728"/>
            <a:ext cx="5257800" cy="51090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800" dirty="0"/>
              <a:t>Sie können selber überprüfen, ob die externen Dateien wirklich in Ihrem .blend-File eingespeichert sind.</a:t>
            </a:r>
          </a:p>
          <a:p>
            <a:pPr marL="0" indent="0">
              <a:lnSpc>
                <a:spcPct val="150000"/>
              </a:lnSpc>
              <a:buNone/>
            </a:pPr>
            <a:r>
              <a:rPr lang="de-CH" sz="1800" dirty="0"/>
              <a:t>Beenden Sie hierfür Blender und verschieben Sie die externen Dateien in einen anderen Ordner auf ihrem Rechner.</a:t>
            </a:r>
          </a:p>
          <a:p>
            <a:pPr marL="0" indent="0">
              <a:lnSpc>
                <a:spcPct val="150000"/>
              </a:lnSpc>
              <a:buNone/>
            </a:pPr>
            <a:r>
              <a:rPr lang="de-CH" sz="1800" dirty="0"/>
              <a:t>Wenn Sie nun Ihr .blend-File erneut öffnen und die externen Daten darin korrekt angezeigt werden, sind die Dateien wohl korrekt in das File gepackt worden.</a:t>
            </a:r>
          </a:p>
        </p:txBody>
      </p:sp>
      <p:pic>
        <p:nvPicPr>
          <p:cNvPr id="4" name="Grafik 3" descr="Ein Bild, das Werkzeug, Hammer enthält.&#10;&#10;Automatisch generierte Beschreibung">
            <a:extLst>
              <a:ext uri="{FF2B5EF4-FFF2-40B4-BE49-F238E27FC236}">
                <a16:creationId xmlns:a16="http://schemas.microsoft.com/office/drawing/2014/main" id="{EA2643CD-39DA-9A4E-8069-70B9ACD33D47}"/>
              </a:ext>
            </a:extLst>
          </p:cNvPr>
          <p:cNvPicPr>
            <a:picLocks noChangeAspect="1"/>
          </p:cNvPicPr>
          <p:nvPr/>
        </p:nvPicPr>
        <p:blipFill>
          <a:blip r:embed="rId3"/>
          <a:stretch>
            <a:fillRect/>
          </a:stretch>
        </p:blipFill>
        <p:spPr>
          <a:xfrm>
            <a:off x="7112244" y="1451728"/>
            <a:ext cx="2479960" cy="1987504"/>
          </a:xfrm>
          <a:prstGeom prst="rect">
            <a:avLst/>
          </a:prstGeom>
        </p:spPr>
      </p:pic>
      <p:pic>
        <p:nvPicPr>
          <p:cNvPr id="10" name="Grafik 9">
            <a:extLst>
              <a:ext uri="{FF2B5EF4-FFF2-40B4-BE49-F238E27FC236}">
                <a16:creationId xmlns:a16="http://schemas.microsoft.com/office/drawing/2014/main" id="{C31C57F8-E370-034C-920F-E9FDF5972BE2}"/>
              </a:ext>
            </a:extLst>
          </p:cNvPr>
          <p:cNvPicPr>
            <a:picLocks noChangeAspect="1"/>
          </p:cNvPicPr>
          <p:nvPr/>
        </p:nvPicPr>
        <p:blipFill>
          <a:blip r:embed="rId4"/>
          <a:stretch>
            <a:fillRect/>
          </a:stretch>
        </p:blipFill>
        <p:spPr>
          <a:xfrm>
            <a:off x="7112244" y="4216228"/>
            <a:ext cx="2546815" cy="1987504"/>
          </a:xfrm>
          <a:prstGeom prst="rect">
            <a:avLst/>
          </a:prstGeom>
        </p:spPr>
      </p:pic>
      <p:sp>
        <p:nvSpPr>
          <p:cNvPr id="12" name="Inhaltsplatzhalter 2">
            <a:extLst>
              <a:ext uri="{FF2B5EF4-FFF2-40B4-BE49-F238E27FC236}">
                <a16:creationId xmlns:a16="http://schemas.microsoft.com/office/drawing/2014/main" id="{7728DBAC-FF1B-4C43-BC62-DAD2C332A488}"/>
              </a:ext>
            </a:extLst>
          </p:cNvPr>
          <p:cNvSpPr txBox="1">
            <a:spLocks/>
          </p:cNvSpPr>
          <p:nvPr/>
        </p:nvSpPr>
        <p:spPr>
          <a:xfrm>
            <a:off x="9450996" y="1750887"/>
            <a:ext cx="2314903" cy="5983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200" dirty="0"/>
              <a:t>Externe Dateien (Texturen) sind eingebunden</a:t>
            </a:r>
          </a:p>
        </p:txBody>
      </p:sp>
      <p:sp>
        <p:nvSpPr>
          <p:cNvPr id="13" name="Inhaltsplatzhalter 2">
            <a:extLst>
              <a:ext uri="{FF2B5EF4-FFF2-40B4-BE49-F238E27FC236}">
                <a16:creationId xmlns:a16="http://schemas.microsoft.com/office/drawing/2014/main" id="{DE6DBA93-61F7-2243-AE7B-928BF36AAB40}"/>
              </a:ext>
            </a:extLst>
          </p:cNvPr>
          <p:cNvSpPr txBox="1">
            <a:spLocks/>
          </p:cNvSpPr>
          <p:nvPr/>
        </p:nvSpPr>
        <p:spPr>
          <a:xfrm>
            <a:off x="9450995" y="4611661"/>
            <a:ext cx="2314903" cy="59831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ileron" pitchFamily="2"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ileron" pitchFamily="2"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ileron" pitchFamily="2"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ileron"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de-CH" sz="1200" dirty="0"/>
              <a:t>Externe Dateien (Texturen) sind </a:t>
            </a:r>
            <a:r>
              <a:rPr lang="de-CH" sz="1200" u="sng" dirty="0"/>
              <a:t>nicht</a:t>
            </a:r>
            <a:r>
              <a:rPr lang="de-CH" sz="1200" dirty="0"/>
              <a:t> eingebunden</a:t>
            </a:r>
          </a:p>
        </p:txBody>
      </p:sp>
      <p:sp>
        <p:nvSpPr>
          <p:cNvPr id="24" name="Bogen 23">
            <a:extLst>
              <a:ext uri="{FF2B5EF4-FFF2-40B4-BE49-F238E27FC236}">
                <a16:creationId xmlns:a16="http://schemas.microsoft.com/office/drawing/2014/main" id="{C7A83CCE-A8CB-464E-AB22-A8CADA0C20F1}"/>
              </a:ext>
            </a:extLst>
          </p:cNvPr>
          <p:cNvSpPr/>
          <p:nvPr/>
        </p:nvSpPr>
        <p:spPr>
          <a:xfrm rot="13997816" flipV="1">
            <a:off x="8267691" y="1432699"/>
            <a:ext cx="1211940" cy="1629539"/>
          </a:xfrm>
          <a:prstGeom prst="arc">
            <a:avLst>
              <a:gd name="adj1" fmla="val 15940948"/>
              <a:gd name="adj2" fmla="val 1226923"/>
            </a:avLst>
          </a:prstGeom>
          <a:ln w="381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
        <p:nvSpPr>
          <p:cNvPr id="25" name="Bogen 24">
            <a:extLst>
              <a:ext uri="{FF2B5EF4-FFF2-40B4-BE49-F238E27FC236}">
                <a16:creationId xmlns:a16="http://schemas.microsoft.com/office/drawing/2014/main" id="{1B2E3013-CFE2-D442-A83E-750EEAB581E9}"/>
              </a:ext>
            </a:extLst>
          </p:cNvPr>
          <p:cNvSpPr/>
          <p:nvPr/>
        </p:nvSpPr>
        <p:spPr>
          <a:xfrm rot="13997816" flipV="1">
            <a:off x="8267693" y="4248451"/>
            <a:ext cx="1211940" cy="1629539"/>
          </a:xfrm>
          <a:prstGeom prst="arc">
            <a:avLst>
              <a:gd name="adj1" fmla="val 15940948"/>
              <a:gd name="adj2" fmla="val 1226923"/>
            </a:avLst>
          </a:prstGeom>
          <a:ln w="381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dirty="0"/>
          </a:p>
        </p:txBody>
      </p:sp>
    </p:spTree>
    <p:extLst>
      <p:ext uri="{BB962C8B-B14F-4D97-AF65-F5344CB8AC3E}">
        <p14:creationId xmlns:p14="http://schemas.microsoft.com/office/powerpoint/2010/main" val="394572160"/>
      </p:ext>
    </p:extLst>
  </p:cSld>
  <p:clrMapOvr>
    <a:masterClrMapping/>
  </p:clrMapOvr>
</p:sld>
</file>

<file path=ppt/theme/theme1.xml><?xml version="1.0" encoding="utf-8"?>
<a:theme xmlns:a="http://schemas.openxmlformats.org/drawingml/2006/main" name="Standar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369</Words>
  <Application>Microsoft Macintosh PowerPoint</Application>
  <PresentationFormat>Breitbild</PresentationFormat>
  <Paragraphs>34</Paragraphs>
  <Slides>5</Slides>
  <Notes>4</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5</vt:i4>
      </vt:variant>
    </vt:vector>
  </HeadingPairs>
  <TitlesOfParts>
    <vt:vector size="13" baseType="lpstr">
      <vt:lpstr>Aileron</vt:lpstr>
      <vt:lpstr>Aileron Black</vt:lpstr>
      <vt:lpstr>Aileron Heavy</vt:lpstr>
      <vt:lpstr>Aileron Thin</vt:lpstr>
      <vt:lpstr>Arial</vt:lpstr>
      <vt:lpstr>Calibri</vt:lpstr>
      <vt:lpstr>Wingdings</vt:lpstr>
      <vt:lpstr>Standard</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Rihs, Michael (STUDENTS)</dc:creator>
  <cp:lastModifiedBy>Michael Rihs</cp:lastModifiedBy>
  <cp:revision>141</cp:revision>
  <dcterms:created xsi:type="dcterms:W3CDTF">2021-06-17T16:14:48Z</dcterms:created>
  <dcterms:modified xsi:type="dcterms:W3CDTF">2025-03-08T19:28:36Z</dcterms:modified>
</cp:coreProperties>
</file>

<file path=docProps/thumbnail.jpeg>
</file>